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88F07E-861D-412A-9309-2AEECD9F1C2F}" type="doc">
      <dgm:prSet loTypeId="urn:microsoft.com/office/officeart/2005/8/layout/radial5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A008BF3-DBEA-415D-814F-4BEDAE40E318}">
      <dgm:prSet phldrT="[Text]" custT="1"/>
      <dgm:spPr>
        <a:solidFill>
          <a:srgbClr val="0070C0"/>
        </a:solidFill>
      </dgm:spPr>
      <dgm:t>
        <a:bodyPr/>
        <a:lstStyle/>
        <a:p>
          <a:r>
            <a:rPr lang="en-IN" sz="1800" dirty="0">
              <a:latin typeface="Arial" panose="020B0604020202020204" pitchFamily="34" charset="0"/>
              <a:cs typeface="Arial" panose="020B0604020202020204" pitchFamily="34" charset="0"/>
            </a:rPr>
            <a:t>Illustrative application areas for Sentiment analysis</a:t>
          </a:r>
        </a:p>
      </dgm:t>
    </dgm:pt>
    <dgm:pt modelId="{83BB1547-AC7E-4BF3-B680-6DC607D290AB}" type="parTrans" cxnId="{5922B1E2-D417-45A2-9DD6-D7AB76F7E38B}">
      <dgm:prSet/>
      <dgm:spPr/>
      <dgm:t>
        <a:bodyPr/>
        <a:lstStyle/>
        <a:p>
          <a:endParaRPr lang="en-IN"/>
        </a:p>
      </dgm:t>
    </dgm:pt>
    <dgm:pt modelId="{6E2AB803-9B18-4ADE-9540-A36652C49BBE}" type="sibTrans" cxnId="{5922B1E2-D417-45A2-9DD6-D7AB76F7E38B}">
      <dgm:prSet/>
      <dgm:spPr/>
      <dgm:t>
        <a:bodyPr/>
        <a:lstStyle/>
        <a:p>
          <a:endParaRPr lang="en-IN"/>
        </a:p>
      </dgm:t>
    </dgm:pt>
    <dgm:pt modelId="{B6EC816E-0D61-4B3D-A5F1-81ECE3E96F1E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IN" sz="1800" dirty="0">
              <a:latin typeface="Arial" panose="020B0604020202020204" pitchFamily="34" charset="0"/>
              <a:cs typeface="Arial" panose="020B0604020202020204" pitchFamily="34" charset="0"/>
            </a:rPr>
            <a:t>Entertainment</a:t>
          </a:r>
        </a:p>
      </dgm:t>
    </dgm:pt>
    <dgm:pt modelId="{B5A89789-6A75-47F8-9309-0F22928C340C}" type="parTrans" cxnId="{71B5FA45-C403-4827-92E6-FF2EB140B816}">
      <dgm:prSet custT="1"/>
      <dgm:spPr>
        <a:solidFill>
          <a:schemeClr val="accent1">
            <a:lumMod val="50000"/>
          </a:schemeClr>
        </a:solidFill>
      </dgm:spPr>
      <dgm:t>
        <a:bodyPr/>
        <a:lstStyle/>
        <a:p>
          <a:endParaRPr lang="en-IN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6BE6437-3E84-40E3-9BD2-1B9ABF13B3A8}" type="sibTrans" cxnId="{71B5FA45-C403-4827-92E6-FF2EB140B816}">
      <dgm:prSet/>
      <dgm:spPr/>
      <dgm:t>
        <a:bodyPr/>
        <a:lstStyle/>
        <a:p>
          <a:endParaRPr lang="en-IN"/>
        </a:p>
      </dgm:t>
    </dgm:pt>
    <dgm:pt modelId="{68D238CC-E928-4B7C-9080-578650216828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IN" sz="1800" dirty="0">
              <a:latin typeface="Arial" panose="020B0604020202020204" pitchFamily="34" charset="0"/>
              <a:cs typeface="Arial" panose="020B0604020202020204" pitchFamily="34" charset="0"/>
            </a:rPr>
            <a:t>Electronics</a:t>
          </a:r>
        </a:p>
      </dgm:t>
    </dgm:pt>
    <dgm:pt modelId="{B2C7F9D6-6139-475B-8CE4-D77AC017B437}" type="parTrans" cxnId="{1F63D723-5C9C-4B51-B343-BE9EE90AF3B4}">
      <dgm:prSet custT="1"/>
      <dgm:spPr>
        <a:solidFill>
          <a:schemeClr val="accent1">
            <a:lumMod val="50000"/>
          </a:schemeClr>
        </a:solidFill>
      </dgm:spPr>
      <dgm:t>
        <a:bodyPr/>
        <a:lstStyle/>
        <a:p>
          <a:endParaRPr lang="en-IN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2F85ED8-F8AF-4C8F-AE3C-9A6088B5A224}" type="sibTrans" cxnId="{1F63D723-5C9C-4B51-B343-BE9EE90AF3B4}">
      <dgm:prSet/>
      <dgm:spPr/>
      <dgm:t>
        <a:bodyPr/>
        <a:lstStyle/>
        <a:p>
          <a:endParaRPr lang="en-IN"/>
        </a:p>
      </dgm:t>
    </dgm:pt>
    <dgm:pt modelId="{94DE03E9-6C5A-4E1F-84D7-8CDFF6E78B10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IN" sz="1800" dirty="0">
              <a:latin typeface="Arial" panose="020B0604020202020204" pitchFamily="34" charset="0"/>
              <a:cs typeface="Arial" panose="020B0604020202020204" pitchFamily="34" charset="0"/>
            </a:rPr>
            <a:t>Books</a:t>
          </a:r>
        </a:p>
      </dgm:t>
    </dgm:pt>
    <dgm:pt modelId="{468C650F-9CB0-4222-8EA3-142D9707EEAF}" type="parTrans" cxnId="{076E8766-B541-43F9-B12D-1BC42179B3A1}">
      <dgm:prSet custT="1"/>
      <dgm:spPr>
        <a:solidFill>
          <a:schemeClr val="accent1">
            <a:lumMod val="50000"/>
          </a:schemeClr>
        </a:solidFill>
      </dgm:spPr>
      <dgm:t>
        <a:bodyPr/>
        <a:lstStyle/>
        <a:p>
          <a:endParaRPr lang="en-IN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1CD6E16-FA27-4353-B26D-B64192A60036}" type="sibTrans" cxnId="{076E8766-B541-43F9-B12D-1BC42179B3A1}">
      <dgm:prSet/>
      <dgm:spPr/>
      <dgm:t>
        <a:bodyPr/>
        <a:lstStyle/>
        <a:p>
          <a:endParaRPr lang="en-IN"/>
        </a:p>
      </dgm:t>
    </dgm:pt>
    <dgm:pt modelId="{EFD13108-4842-422C-8784-C9DA76A22A88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IN" sz="1800" dirty="0">
              <a:latin typeface="Arial" panose="020B0604020202020204" pitchFamily="34" charset="0"/>
              <a:cs typeface="Arial" panose="020B0604020202020204" pitchFamily="34" charset="0"/>
            </a:rPr>
            <a:t>Health and Food</a:t>
          </a:r>
        </a:p>
      </dgm:t>
    </dgm:pt>
    <dgm:pt modelId="{4C18A719-F0E2-4B78-B442-4E1356DFAAB5}" type="parTrans" cxnId="{2758EE71-788E-4F24-98AF-CCE90280F3D9}">
      <dgm:prSet custT="1"/>
      <dgm:spPr>
        <a:solidFill>
          <a:schemeClr val="accent1">
            <a:lumMod val="50000"/>
          </a:schemeClr>
        </a:solidFill>
      </dgm:spPr>
      <dgm:t>
        <a:bodyPr/>
        <a:lstStyle/>
        <a:p>
          <a:endParaRPr lang="en-IN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90D53D2-353D-4F4C-9B1D-9534493D676A}" type="sibTrans" cxnId="{2758EE71-788E-4F24-98AF-CCE90280F3D9}">
      <dgm:prSet/>
      <dgm:spPr/>
      <dgm:t>
        <a:bodyPr/>
        <a:lstStyle/>
        <a:p>
          <a:endParaRPr lang="en-IN"/>
        </a:p>
      </dgm:t>
    </dgm:pt>
    <dgm:pt modelId="{715929AC-2A87-4E65-B3D9-F08AB337EB6B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IN" sz="1800" dirty="0">
              <a:latin typeface="Arial" panose="020B0604020202020204" pitchFamily="34" charset="0"/>
              <a:cs typeface="Arial" panose="020B0604020202020204" pitchFamily="34" charset="0"/>
            </a:rPr>
            <a:t>Travel</a:t>
          </a:r>
        </a:p>
      </dgm:t>
    </dgm:pt>
    <dgm:pt modelId="{F73F132B-C742-4465-B063-25D30141AC58}" type="parTrans" cxnId="{4706CD8A-DA3B-414B-808D-B740446F3868}">
      <dgm:prSet custT="1"/>
      <dgm:spPr>
        <a:solidFill>
          <a:schemeClr val="accent1">
            <a:lumMod val="50000"/>
          </a:schemeClr>
        </a:solidFill>
      </dgm:spPr>
      <dgm:t>
        <a:bodyPr/>
        <a:lstStyle/>
        <a:p>
          <a:endParaRPr lang="en-IN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2427EA0-EB67-4F17-863E-354EA78F57E9}" type="sibTrans" cxnId="{4706CD8A-DA3B-414B-808D-B740446F3868}">
      <dgm:prSet/>
      <dgm:spPr/>
      <dgm:t>
        <a:bodyPr/>
        <a:lstStyle/>
        <a:p>
          <a:endParaRPr lang="en-IN"/>
        </a:p>
      </dgm:t>
    </dgm:pt>
    <dgm:pt modelId="{1BCC36D2-8F33-42DF-BEDC-DB5A7423EAF6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IN" sz="1800" dirty="0">
              <a:latin typeface="Arial" panose="020B0604020202020204" pitchFamily="34" charset="0"/>
              <a:cs typeface="Arial" panose="020B0604020202020204" pitchFamily="34" charset="0"/>
            </a:rPr>
            <a:t>Personal Finance</a:t>
          </a:r>
        </a:p>
      </dgm:t>
    </dgm:pt>
    <dgm:pt modelId="{6E3C9AD2-1EE1-4D8D-87B4-1E76E4E25E31}" type="parTrans" cxnId="{DD8EBD6F-D4DA-4DC4-9880-5C591E7BBA80}">
      <dgm:prSet custT="1"/>
      <dgm:spPr>
        <a:solidFill>
          <a:schemeClr val="accent1">
            <a:lumMod val="50000"/>
          </a:schemeClr>
        </a:solidFill>
      </dgm:spPr>
      <dgm:t>
        <a:bodyPr/>
        <a:lstStyle/>
        <a:p>
          <a:endParaRPr lang="en-IN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DC520F8-ABDE-492F-9C67-29F2F5925311}" type="sibTrans" cxnId="{DD8EBD6F-D4DA-4DC4-9880-5C591E7BBA80}">
      <dgm:prSet/>
      <dgm:spPr/>
      <dgm:t>
        <a:bodyPr/>
        <a:lstStyle/>
        <a:p>
          <a:endParaRPr lang="en-IN"/>
        </a:p>
      </dgm:t>
    </dgm:pt>
    <dgm:pt modelId="{D90D85CA-8042-40D3-B3CB-1E73EB647E30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IN" sz="1800">
              <a:latin typeface="Arial" panose="020B0604020202020204" pitchFamily="34" charset="0"/>
              <a:cs typeface="Arial" panose="020B0604020202020204" pitchFamily="34" charset="0"/>
            </a:rPr>
            <a:t>Online Services</a:t>
          </a:r>
          <a:endParaRPr lang="en-IN" sz="18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7C97927-27EB-4F41-99DC-FA1E20DAE3C6}" type="parTrans" cxnId="{7AD18E2D-6B11-4A26-883E-FB7D489D408D}">
      <dgm:prSet custT="1"/>
      <dgm:spPr>
        <a:solidFill>
          <a:schemeClr val="accent1">
            <a:lumMod val="50000"/>
          </a:schemeClr>
        </a:solidFill>
      </dgm:spPr>
      <dgm:t>
        <a:bodyPr/>
        <a:lstStyle/>
        <a:p>
          <a:endParaRPr lang="en-IN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035ABB0-6B70-4BA9-9C70-93ACEF72565D}" type="sibTrans" cxnId="{7AD18E2D-6B11-4A26-883E-FB7D489D408D}">
      <dgm:prSet/>
      <dgm:spPr/>
      <dgm:t>
        <a:bodyPr/>
        <a:lstStyle/>
        <a:p>
          <a:endParaRPr lang="en-IN"/>
        </a:p>
      </dgm:t>
    </dgm:pt>
    <dgm:pt modelId="{07361611-90A5-4137-AA75-402ADB54B155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IN" sz="1800">
              <a:latin typeface="Arial" panose="020B0604020202020204" pitchFamily="34" charset="0"/>
              <a:cs typeface="Arial" panose="020B0604020202020204" pitchFamily="34" charset="0"/>
            </a:rPr>
            <a:t>Malls and Stores</a:t>
          </a:r>
          <a:endParaRPr lang="en-IN" sz="18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0BE41C-442D-4B01-9699-824C696882EC}" type="parTrans" cxnId="{574E6DA8-7B31-47C2-8BB0-51DD0D25BE27}">
      <dgm:prSet custT="1"/>
      <dgm:spPr>
        <a:solidFill>
          <a:schemeClr val="accent1">
            <a:lumMod val="50000"/>
          </a:schemeClr>
        </a:solidFill>
      </dgm:spPr>
      <dgm:t>
        <a:bodyPr/>
        <a:lstStyle/>
        <a:p>
          <a:endParaRPr lang="en-IN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6102323-F732-4B59-94C6-F7BAD9166D60}" type="sibTrans" cxnId="{574E6DA8-7B31-47C2-8BB0-51DD0D25BE27}">
      <dgm:prSet/>
      <dgm:spPr/>
      <dgm:t>
        <a:bodyPr/>
        <a:lstStyle/>
        <a:p>
          <a:endParaRPr lang="en-IN"/>
        </a:p>
      </dgm:t>
    </dgm:pt>
    <dgm:pt modelId="{20C58404-DFCE-4C8F-A565-26BC8F6DDB6F}">
      <dgm:prSet phldrT="[Text]" custT="1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IN" sz="1800" dirty="0">
              <a:latin typeface="Arial" panose="020B0604020202020204" pitchFamily="34" charset="0"/>
              <a:cs typeface="Arial" panose="020B0604020202020204" pitchFamily="34" charset="0"/>
            </a:rPr>
            <a:t>Fashion</a:t>
          </a:r>
        </a:p>
      </dgm:t>
    </dgm:pt>
    <dgm:pt modelId="{79C0C329-1A6E-48E5-B1D2-87A9CF1B33B2}" type="parTrans" cxnId="{25423178-FDDE-4CF6-A6BC-C4C8359C58EE}">
      <dgm:prSet custT="1"/>
      <dgm:spPr>
        <a:solidFill>
          <a:schemeClr val="accent1">
            <a:lumMod val="50000"/>
          </a:schemeClr>
        </a:solidFill>
      </dgm:spPr>
      <dgm:t>
        <a:bodyPr/>
        <a:lstStyle/>
        <a:p>
          <a:endParaRPr lang="en-IN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25B4FCD-8EA8-4E9C-8788-FA1391AC25C5}" type="sibTrans" cxnId="{25423178-FDDE-4CF6-A6BC-C4C8359C58EE}">
      <dgm:prSet/>
      <dgm:spPr/>
      <dgm:t>
        <a:bodyPr/>
        <a:lstStyle/>
        <a:p>
          <a:endParaRPr lang="en-IN"/>
        </a:p>
      </dgm:t>
    </dgm:pt>
    <dgm:pt modelId="{129B5416-F891-429A-A7C5-08606A1D1920}" type="pres">
      <dgm:prSet presAssocID="{3A88F07E-861D-412A-9309-2AEECD9F1C2F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CD1F2A0F-6A9A-4833-8E93-B97305F45C21}" type="pres">
      <dgm:prSet presAssocID="{AA008BF3-DBEA-415D-814F-4BEDAE40E318}" presName="centerShape" presStyleLbl="node0" presStyleIdx="0" presStyleCnt="1"/>
      <dgm:spPr/>
    </dgm:pt>
    <dgm:pt modelId="{0795CCFD-0EFB-4CC9-9CE3-6403373110E2}" type="pres">
      <dgm:prSet presAssocID="{B5A89789-6A75-47F8-9309-0F22928C340C}" presName="parTrans" presStyleLbl="sibTrans2D1" presStyleIdx="0" presStyleCnt="9"/>
      <dgm:spPr/>
    </dgm:pt>
    <dgm:pt modelId="{642251B3-BDCA-4AB7-AB04-0E1EADBB89E3}" type="pres">
      <dgm:prSet presAssocID="{B5A89789-6A75-47F8-9309-0F22928C340C}" presName="connectorText" presStyleLbl="sibTrans2D1" presStyleIdx="0" presStyleCnt="9"/>
      <dgm:spPr/>
    </dgm:pt>
    <dgm:pt modelId="{4CC3D788-0F60-4732-82CB-AC96D6C3F0B6}" type="pres">
      <dgm:prSet presAssocID="{B6EC816E-0D61-4B3D-A5F1-81ECE3E96F1E}" presName="node" presStyleLbl="node1" presStyleIdx="0" presStyleCnt="9">
        <dgm:presLayoutVars>
          <dgm:bulletEnabled val="1"/>
        </dgm:presLayoutVars>
      </dgm:prSet>
      <dgm:spPr/>
    </dgm:pt>
    <dgm:pt modelId="{E7188F46-7E3D-49D3-A7A4-724518353056}" type="pres">
      <dgm:prSet presAssocID="{B2C7F9D6-6139-475B-8CE4-D77AC017B437}" presName="parTrans" presStyleLbl="sibTrans2D1" presStyleIdx="1" presStyleCnt="9"/>
      <dgm:spPr/>
    </dgm:pt>
    <dgm:pt modelId="{D57607D1-C6E4-4015-8BD0-086EB0FF3610}" type="pres">
      <dgm:prSet presAssocID="{B2C7F9D6-6139-475B-8CE4-D77AC017B437}" presName="connectorText" presStyleLbl="sibTrans2D1" presStyleIdx="1" presStyleCnt="9"/>
      <dgm:spPr/>
    </dgm:pt>
    <dgm:pt modelId="{256FE961-9D42-41A8-AA42-D093F9EEC227}" type="pres">
      <dgm:prSet presAssocID="{68D238CC-E928-4B7C-9080-578650216828}" presName="node" presStyleLbl="node1" presStyleIdx="1" presStyleCnt="9">
        <dgm:presLayoutVars>
          <dgm:bulletEnabled val="1"/>
        </dgm:presLayoutVars>
      </dgm:prSet>
      <dgm:spPr/>
    </dgm:pt>
    <dgm:pt modelId="{8378B359-FB5C-4ED2-951F-62668E6EBBAC}" type="pres">
      <dgm:prSet presAssocID="{468C650F-9CB0-4222-8EA3-142D9707EEAF}" presName="parTrans" presStyleLbl="sibTrans2D1" presStyleIdx="2" presStyleCnt="9"/>
      <dgm:spPr/>
    </dgm:pt>
    <dgm:pt modelId="{0D057429-0020-47F6-8F98-CFE88F673A88}" type="pres">
      <dgm:prSet presAssocID="{468C650F-9CB0-4222-8EA3-142D9707EEAF}" presName="connectorText" presStyleLbl="sibTrans2D1" presStyleIdx="2" presStyleCnt="9"/>
      <dgm:spPr/>
    </dgm:pt>
    <dgm:pt modelId="{B5954AED-8F48-492E-89FA-E79EEA5BE5CA}" type="pres">
      <dgm:prSet presAssocID="{94DE03E9-6C5A-4E1F-84D7-8CDFF6E78B10}" presName="node" presStyleLbl="node1" presStyleIdx="2" presStyleCnt="9">
        <dgm:presLayoutVars>
          <dgm:bulletEnabled val="1"/>
        </dgm:presLayoutVars>
      </dgm:prSet>
      <dgm:spPr/>
    </dgm:pt>
    <dgm:pt modelId="{ACE6B114-0C18-420F-9525-8BF96876B719}" type="pres">
      <dgm:prSet presAssocID="{4C18A719-F0E2-4B78-B442-4E1356DFAAB5}" presName="parTrans" presStyleLbl="sibTrans2D1" presStyleIdx="3" presStyleCnt="9"/>
      <dgm:spPr/>
    </dgm:pt>
    <dgm:pt modelId="{FC72F407-8C56-4436-98E1-C9E2D174359A}" type="pres">
      <dgm:prSet presAssocID="{4C18A719-F0E2-4B78-B442-4E1356DFAAB5}" presName="connectorText" presStyleLbl="sibTrans2D1" presStyleIdx="3" presStyleCnt="9"/>
      <dgm:spPr/>
    </dgm:pt>
    <dgm:pt modelId="{CA728164-C0DB-4AE6-A4CF-A74D7034864F}" type="pres">
      <dgm:prSet presAssocID="{EFD13108-4842-422C-8784-C9DA76A22A88}" presName="node" presStyleLbl="node1" presStyleIdx="3" presStyleCnt="9">
        <dgm:presLayoutVars>
          <dgm:bulletEnabled val="1"/>
        </dgm:presLayoutVars>
      </dgm:prSet>
      <dgm:spPr/>
    </dgm:pt>
    <dgm:pt modelId="{47F2EF48-BF34-47A1-B4CC-3FA8E8036912}" type="pres">
      <dgm:prSet presAssocID="{F73F132B-C742-4465-B063-25D30141AC58}" presName="parTrans" presStyleLbl="sibTrans2D1" presStyleIdx="4" presStyleCnt="9"/>
      <dgm:spPr/>
    </dgm:pt>
    <dgm:pt modelId="{80D02D9E-1217-4530-B7FC-9751A191732B}" type="pres">
      <dgm:prSet presAssocID="{F73F132B-C742-4465-B063-25D30141AC58}" presName="connectorText" presStyleLbl="sibTrans2D1" presStyleIdx="4" presStyleCnt="9"/>
      <dgm:spPr/>
    </dgm:pt>
    <dgm:pt modelId="{D4BBBD8D-8B04-40C9-8EF4-CCF39F74835E}" type="pres">
      <dgm:prSet presAssocID="{715929AC-2A87-4E65-B3D9-F08AB337EB6B}" presName="node" presStyleLbl="node1" presStyleIdx="4" presStyleCnt="9">
        <dgm:presLayoutVars>
          <dgm:bulletEnabled val="1"/>
        </dgm:presLayoutVars>
      </dgm:prSet>
      <dgm:spPr/>
    </dgm:pt>
    <dgm:pt modelId="{32C36274-8AC2-470B-B39A-5BE999159989}" type="pres">
      <dgm:prSet presAssocID="{6E3C9AD2-1EE1-4D8D-87B4-1E76E4E25E31}" presName="parTrans" presStyleLbl="sibTrans2D1" presStyleIdx="5" presStyleCnt="9"/>
      <dgm:spPr/>
    </dgm:pt>
    <dgm:pt modelId="{945582C0-7AC9-400C-82F5-9907989048A2}" type="pres">
      <dgm:prSet presAssocID="{6E3C9AD2-1EE1-4D8D-87B4-1E76E4E25E31}" presName="connectorText" presStyleLbl="sibTrans2D1" presStyleIdx="5" presStyleCnt="9"/>
      <dgm:spPr/>
    </dgm:pt>
    <dgm:pt modelId="{8B3F3FFA-FA72-48FC-BB1E-0C66AB274CBC}" type="pres">
      <dgm:prSet presAssocID="{1BCC36D2-8F33-42DF-BEDC-DB5A7423EAF6}" presName="node" presStyleLbl="node1" presStyleIdx="5" presStyleCnt="9">
        <dgm:presLayoutVars>
          <dgm:bulletEnabled val="1"/>
        </dgm:presLayoutVars>
      </dgm:prSet>
      <dgm:spPr/>
    </dgm:pt>
    <dgm:pt modelId="{CDCC043A-6F2A-4D9D-8D56-FA7280F3A2A0}" type="pres">
      <dgm:prSet presAssocID="{97C97927-27EB-4F41-99DC-FA1E20DAE3C6}" presName="parTrans" presStyleLbl="sibTrans2D1" presStyleIdx="6" presStyleCnt="9"/>
      <dgm:spPr/>
    </dgm:pt>
    <dgm:pt modelId="{80C34E13-DB3E-40ED-A378-646DAC782444}" type="pres">
      <dgm:prSet presAssocID="{97C97927-27EB-4F41-99DC-FA1E20DAE3C6}" presName="connectorText" presStyleLbl="sibTrans2D1" presStyleIdx="6" presStyleCnt="9"/>
      <dgm:spPr/>
    </dgm:pt>
    <dgm:pt modelId="{0AFED195-E596-467E-A873-D08587A874F6}" type="pres">
      <dgm:prSet presAssocID="{D90D85CA-8042-40D3-B3CB-1E73EB647E30}" presName="node" presStyleLbl="node1" presStyleIdx="6" presStyleCnt="9">
        <dgm:presLayoutVars>
          <dgm:bulletEnabled val="1"/>
        </dgm:presLayoutVars>
      </dgm:prSet>
      <dgm:spPr/>
    </dgm:pt>
    <dgm:pt modelId="{D2DCA1D5-6D0D-44F4-AD8E-EB93C0EA3D3C}" type="pres">
      <dgm:prSet presAssocID="{560BE41C-442D-4B01-9699-824C696882EC}" presName="parTrans" presStyleLbl="sibTrans2D1" presStyleIdx="7" presStyleCnt="9"/>
      <dgm:spPr/>
    </dgm:pt>
    <dgm:pt modelId="{6EE10D59-F139-41C3-A63B-E66BBBBAB6FA}" type="pres">
      <dgm:prSet presAssocID="{560BE41C-442D-4B01-9699-824C696882EC}" presName="connectorText" presStyleLbl="sibTrans2D1" presStyleIdx="7" presStyleCnt="9"/>
      <dgm:spPr/>
    </dgm:pt>
    <dgm:pt modelId="{DE521D31-7B8B-494B-8BD9-B67B98F07AF7}" type="pres">
      <dgm:prSet presAssocID="{07361611-90A5-4137-AA75-402ADB54B155}" presName="node" presStyleLbl="node1" presStyleIdx="7" presStyleCnt="9">
        <dgm:presLayoutVars>
          <dgm:bulletEnabled val="1"/>
        </dgm:presLayoutVars>
      </dgm:prSet>
      <dgm:spPr/>
    </dgm:pt>
    <dgm:pt modelId="{5A9F7CD6-951F-44D0-97EC-FA9AAD8707D6}" type="pres">
      <dgm:prSet presAssocID="{79C0C329-1A6E-48E5-B1D2-87A9CF1B33B2}" presName="parTrans" presStyleLbl="sibTrans2D1" presStyleIdx="8" presStyleCnt="9"/>
      <dgm:spPr/>
    </dgm:pt>
    <dgm:pt modelId="{79C84C62-B179-4AEA-BBA1-87785BF584B3}" type="pres">
      <dgm:prSet presAssocID="{79C0C329-1A6E-48E5-B1D2-87A9CF1B33B2}" presName="connectorText" presStyleLbl="sibTrans2D1" presStyleIdx="8" presStyleCnt="9"/>
      <dgm:spPr/>
    </dgm:pt>
    <dgm:pt modelId="{C20A5AC6-F7AF-45E6-9AFC-B93419BD49D9}" type="pres">
      <dgm:prSet presAssocID="{20C58404-DFCE-4C8F-A565-26BC8F6DDB6F}" presName="node" presStyleLbl="node1" presStyleIdx="8" presStyleCnt="9">
        <dgm:presLayoutVars>
          <dgm:bulletEnabled val="1"/>
        </dgm:presLayoutVars>
      </dgm:prSet>
      <dgm:spPr/>
    </dgm:pt>
  </dgm:ptLst>
  <dgm:cxnLst>
    <dgm:cxn modelId="{A91C4101-4DB2-47B7-80C3-9B15DC2DDE63}" type="presOf" srcId="{715929AC-2A87-4E65-B3D9-F08AB337EB6B}" destId="{D4BBBD8D-8B04-40C9-8EF4-CCF39F74835E}" srcOrd="0" destOrd="0" presId="urn:microsoft.com/office/officeart/2005/8/layout/radial5"/>
    <dgm:cxn modelId="{07170509-3CC1-4F85-9755-3ADA8FE34181}" type="presOf" srcId="{B2C7F9D6-6139-475B-8CE4-D77AC017B437}" destId="{D57607D1-C6E4-4015-8BD0-086EB0FF3610}" srcOrd="1" destOrd="0" presId="urn:microsoft.com/office/officeart/2005/8/layout/radial5"/>
    <dgm:cxn modelId="{76B3FB12-FDD2-4E5C-BA62-40A6FDB72981}" type="presOf" srcId="{EFD13108-4842-422C-8784-C9DA76A22A88}" destId="{CA728164-C0DB-4AE6-A4CF-A74D7034864F}" srcOrd="0" destOrd="0" presId="urn:microsoft.com/office/officeart/2005/8/layout/radial5"/>
    <dgm:cxn modelId="{25E0C314-633A-407B-A1D2-5D85CE299716}" type="presOf" srcId="{79C0C329-1A6E-48E5-B1D2-87A9CF1B33B2}" destId="{79C84C62-B179-4AEA-BBA1-87785BF584B3}" srcOrd="1" destOrd="0" presId="urn:microsoft.com/office/officeart/2005/8/layout/radial5"/>
    <dgm:cxn modelId="{1F63D723-5C9C-4B51-B343-BE9EE90AF3B4}" srcId="{AA008BF3-DBEA-415D-814F-4BEDAE40E318}" destId="{68D238CC-E928-4B7C-9080-578650216828}" srcOrd="1" destOrd="0" parTransId="{B2C7F9D6-6139-475B-8CE4-D77AC017B437}" sibTransId="{32F85ED8-F8AF-4C8F-AE3C-9A6088B5A224}"/>
    <dgm:cxn modelId="{72B6BD28-0D82-4071-B4A3-F2EBFBB13B01}" type="presOf" srcId="{D90D85CA-8042-40D3-B3CB-1E73EB647E30}" destId="{0AFED195-E596-467E-A873-D08587A874F6}" srcOrd="0" destOrd="0" presId="urn:microsoft.com/office/officeart/2005/8/layout/radial5"/>
    <dgm:cxn modelId="{683F0829-6991-411A-A889-27158E9AF747}" type="presOf" srcId="{F73F132B-C742-4465-B063-25D30141AC58}" destId="{47F2EF48-BF34-47A1-B4CC-3FA8E8036912}" srcOrd="0" destOrd="0" presId="urn:microsoft.com/office/officeart/2005/8/layout/radial5"/>
    <dgm:cxn modelId="{7AD18E2D-6B11-4A26-883E-FB7D489D408D}" srcId="{AA008BF3-DBEA-415D-814F-4BEDAE40E318}" destId="{D90D85CA-8042-40D3-B3CB-1E73EB647E30}" srcOrd="6" destOrd="0" parTransId="{97C97927-27EB-4F41-99DC-FA1E20DAE3C6}" sibTransId="{B035ABB0-6B70-4BA9-9C70-93ACEF72565D}"/>
    <dgm:cxn modelId="{4EDBE62E-13AF-489E-A2A6-C37AD1C5345A}" type="presOf" srcId="{20C58404-DFCE-4C8F-A565-26BC8F6DDB6F}" destId="{C20A5AC6-F7AF-45E6-9AFC-B93419BD49D9}" srcOrd="0" destOrd="0" presId="urn:microsoft.com/office/officeart/2005/8/layout/radial5"/>
    <dgm:cxn modelId="{B3AB1031-5570-4266-ABFC-0BAAC9B275B7}" type="presOf" srcId="{97C97927-27EB-4F41-99DC-FA1E20DAE3C6}" destId="{CDCC043A-6F2A-4D9D-8D56-FA7280F3A2A0}" srcOrd="0" destOrd="0" presId="urn:microsoft.com/office/officeart/2005/8/layout/radial5"/>
    <dgm:cxn modelId="{1FC27B33-B763-47AF-8544-19A8929291E5}" type="presOf" srcId="{07361611-90A5-4137-AA75-402ADB54B155}" destId="{DE521D31-7B8B-494B-8BD9-B67B98F07AF7}" srcOrd="0" destOrd="0" presId="urn:microsoft.com/office/officeart/2005/8/layout/radial5"/>
    <dgm:cxn modelId="{35804136-8153-4E55-82A6-00810497E60D}" type="presOf" srcId="{468C650F-9CB0-4222-8EA3-142D9707EEAF}" destId="{8378B359-FB5C-4ED2-951F-62668E6EBBAC}" srcOrd="0" destOrd="0" presId="urn:microsoft.com/office/officeart/2005/8/layout/radial5"/>
    <dgm:cxn modelId="{CC46C738-9881-4F7D-8C55-D070471F109E}" type="presOf" srcId="{79C0C329-1A6E-48E5-B1D2-87A9CF1B33B2}" destId="{5A9F7CD6-951F-44D0-97EC-FA9AAD8707D6}" srcOrd="0" destOrd="0" presId="urn:microsoft.com/office/officeart/2005/8/layout/radial5"/>
    <dgm:cxn modelId="{A85EE25C-2AC3-4ABB-9AD9-2C9D58D847E7}" type="presOf" srcId="{B5A89789-6A75-47F8-9309-0F22928C340C}" destId="{642251B3-BDCA-4AB7-AB04-0E1EADBB89E3}" srcOrd="1" destOrd="0" presId="urn:microsoft.com/office/officeart/2005/8/layout/radial5"/>
    <dgm:cxn modelId="{084B2863-BF41-4A77-BD1B-26838EB83574}" type="presOf" srcId="{4C18A719-F0E2-4B78-B442-4E1356DFAAB5}" destId="{ACE6B114-0C18-420F-9525-8BF96876B719}" srcOrd="0" destOrd="0" presId="urn:microsoft.com/office/officeart/2005/8/layout/radial5"/>
    <dgm:cxn modelId="{8020A263-3D0A-4D54-8CD3-A07B59E9FF73}" type="presOf" srcId="{B6EC816E-0D61-4B3D-A5F1-81ECE3E96F1E}" destId="{4CC3D788-0F60-4732-82CB-AC96D6C3F0B6}" srcOrd="0" destOrd="0" presId="urn:microsoft.com/office/officeart/2005/8/layout/radial5"/>
    <dgm:cxn modelId="{940AB645-9239-4252-BD1A-69052BAC50BA}" type="presOf" srcId="{B2C7F9D6-6139-475B-8CE4-D77AC017B437}" destId="{E7188F46-7E3D-49D3-A7A4-724518353056}" srcOrd="0" destOrd="0" presId="urn:microsoft.com/office/officeart/2005/8/layout/radial5"/>
    <dgm:cxn modelId="{71B5FA45-C403-4827-92E6-FF2EB140B816}" srcId="{AA008BF3-DBEA-415D-814F-4BEDAE40E318}" destId="{B6EC816E-0D61-4B3D-A5F1-81ECE3E96F1E}" srcOrd="0" destOrd="0" parTransId="{B5A89789-6A75-47F8-9309-0F22928C340C}" sibTransId="{D6BE6437-3E84-40E3-9BD2-1B9ABF13B3A8}"/>
    <dgm:cxn modelId="{076E8766-B541-43F9-B12D-1BC42179B3A1}" srcId="{AA008BF3-DBEA-415D-814F-4BEDAE40E318}" destId="{94DE03E9-6C5A-4E1F-84D7-8CDFF6E78B10}" srcOrd="2" destOrd="0" parTransId="{468C650F-9CB0-4222-8EA3-142D9707EEAF}" sibTransId="{F1CD6E16-FA27-4353-B26D-B64192A60036}"/>
    <dgm:cxn modelId="{283A9247-85F9-42DA-87BC-61B79D8E13E6}" type="presOf" srcId="{6E3C9AD2-1EE1-4D8D-87B4-1E76E4E25E31}" destId="{945582C0-7AC9-400C-82F5-9907989048A2}" srcOrd="1" destOrd="0" presId="urn:microsoft.com/office/officeart/2005/8/layout/radial5"/>
    <dgm:cxn modelId="{D65ABE48-A3AC-44CD-AEEE-4D1B4E6F9439}" type="presOf" srcId="{3A88F07E-861D-412A-9309-2AEECD9F1C2F}" destId="{129B5416-F891-429A-A7C5-08606A1D1920}" srcOrd="0" destOrd="0" presId="urn:microsoft.com/office/officeart/2005/8/layout/radial5"/>
    <dgm:cxn modelId="{DD8EBD6F-D4DA-4DC4-9880-5C591E7BBA80}" srcId="{AA008BF3-DBEA-415D-814F-4BEDAE40E318}" destId="{1BCC36D2-8F33-42DF-BEDC-DB5A7423EAF6}" srcOrd="5" destOrd="0" parTransId="{6E3C9AD2-1EE1-4D8D-87B4-1E76E4E25E31}" sibTransId="{4DC520F8-ABDE-492F-9C67-29F2F5925311}"/>
    <dgm:cxn modelId="{2758EE71-788E-4F24-98AF-CCE90280F3D9}" srcId="{AA008BF3-DBEA-415D-814F-4BEDAE40E318}" destId="{EFD13108-4842-422C-8784-C9DA76A22A88}" srcOrd="3" destOrd="0" parTransId="{4C18A719-F0E2-4B78-B442-4E1356DFAAB5}" sibTransId="{B90D53D2-353D-4F4C-9B1D-9534493D676A}"/>
    <dgm:cxn modelId="{3757CF75-D206-48D8-A263-131CB145FDEB}" type="presOf" srcId="{6E3C9AD2-1EE1-4D8D-87B4-1E76E4E25E31}" destId="{32C36274-8AC2-470B-B39A-5BE999159989}" srcOrd="0" destOrd="0" presId="urn:microsoft.com/office/officeart/2005/8/layout/radial5"/>
    <dgm:cxn modelId="{0388B977-7E65-4ACD-83FF-260604423D92}" type="presOf" srcId="{94DE03E9-6C5A-4E1F-84D7-8CDFF6E78B10}" destId="{B5954AED-8F48-492E-89FA-E79EEA5BE5CA}" srcOrd="0" destOrd="0" presId="urn:microsoft.com/office/officeart/2005/8/layout/radial5"/>
    <dgm:cxn modelId="{25423178-FDDE-4CF6-A6BC-C4C8359C58EE}" srcId="{AA008BF3-DBEA-415D-814F-4BEDAE40E318}" destId="{20C58404-DFCE-4C8F-A565-26BC8F6DDB6F}" srcOrd="8" destOrd="0" parTransId="{79C0C329-1A6E-48E5-B1D2-87A9CF1B33B2}" sibTransId="{125B4FCD-8EA8-4E9C-8788-FA1391AC25C5}"/>
    <dgm:cxn modelId="{E3C3C85A-2DCB-4962-8B27-2883DB8C3AD5}" type="presOf" srcId="{97C97927-27EB-4F41-99DC-FA1E20DAE3C6}" destId="{80C34E13-DB3E-40ED-A378-646DAC782444}" srcOrd="1" destOrd="0" presId="urn:microsoft.com/office/officeart/2005/8/layout/radial5"/>
    <dgm:cxn modelId="{4706CD8A-DA3B-414B-808D-B740446F3868}" srcId="{AA008BF3-DBEA-415D-814F-4BEDAE40E318}" destId="{715929AC-2A87-4E65-B3D9-F08AB337EB6B}" srcOrd="4" destOrd="0" parTransId="{F73F132B-C742-4465-B063-25D30141AC58}" sibTransId="{D2427EA0-EB67-4F17-863E-354EA78F57E9}"/>
    <dgm:cxn modelId="{C4C27391-61B9-4FCF-B95A-033CAAAA5B33}" type="presOf" srcId="{468C650F-9CB0-4222-8EA3-142D9707EEAF}" destId="{0D057429-0020-47F6-8F98-CFE88F673A88}" srcOrd="1" destOrd="0" presId="urn:microsoft.com/office/officeart/2005/8/layout/radial5"/>
    <dgm:cxn modelId="{42DB3D92-946F-4D78-B3AA-AE748A7A292E}" type="presOf" srcId="{4C18A719-F0E2-4B78-B442-4E1356DFAAB5}" destId="{FC72F407-8C56-4436-98E1-C9E2D174359A}" srcOrd="1" destOrd="0" presId="urn:microsoft.com/office/officeart/2005/8/layout/radial5"/>
    <dgm:cxn modelId="{C3780595-3BF7-40E6-BBDC-85D000449542}" type="presOf" srcId="{AA008BF3-DBEA-415D-814F-4BEDAE40E318}" destId="{CD1F2A0F-6A9A-4833-8E93-B97305F45C21}" srcOrd="0" destOrd="0" presId="urn:microsoft.com/office/officeart/2005/8/layout/radial5"/>
    <dgm:cxn modelId="{3D8B9399-23F2-4CA7-8C6C-213C33C406A9}" type="presOf" srcId="{68D238CC-E928-4B7C-9080-578650216828}" destId="{256FE961-9D42-41A8-AA42-D093F9EEC227}" srcOrd="0" destOrd="0" presId="urn:microsoft.com/office/officeart/2005/8/layout/radial5"/>
    <dgm:cxn modelId="{512F209E-B995-43C2-B0D6-B41D937ABDC8}" type="presOf" srcId="{1BCC36D2-8F33-42DF-BEDC-DB5A7423EAF6}" destId="{8B3F3FFA-FA72-48FC-BB1E-0C66AB274CBC}" srcOrd="0" destOrd="0" presId="urn:microsoft.com/office/officeart/2005/8/layout/radial5"/>
    <dgm:cxn modelId="{F20265A3-E046-42DF-BE6E-43FB8E8B50B2}" type="presOf" srcId="{B5A89789-6A75-47F8-9309-0F22928C340C}" destId="{0795CCFD-0EFB-4CC9-9CE3-6403373110E2}" srcOrd="0" destOrd="0" presId="urn:microsoft.com/office/officeart/2005/8/layout/radial5"/>
    <dgm:cxn modelId="{574E6DA8-7B31-47C2-8BB0-51DD0D25BE27}" srcId="{AA008BF3-DBEA-415D-814F-4BEDAE40E318}" destId="{07361611-90A5-4137-AA75-402ADB54B155}" srcOrd="7" destOrd="0" parTransId="{560BE41C-442D-4B01-9699-824C696882EC}" sibTransId="{26102323-F732-4B59-94C6-F7BAD9166D60}"/>
    <dgm:cxn modelId="{34AF82AF-B31E-4730-921D-678D7120A8F7}" type="presOf" srcId="{560BE41C-442D-4B01-9699-824C696882EC}" destId="{6EE10D59-F139-41C3-A63B-E66BBBBAB6FA}" srcOrd="1" destOrd="0" presId="urn:microsoft.com/office/officeart/2005/8/layout/radial5"/>
    <dgm:cxn modelId="{66584FB5-1137-4FF5-8018-58F7B3AEA123}" type="presOf" srcId="{560BE41C-442D-4B01-9699-824C696882EC}" destId="{D2DCA1D5-6D0D-44F4-AD8E-EB93C0EA3D3C}" srcOrd="0" destOrd="0" presId="urn:microsoft.com/office/officeart/2005/8/layout/radial5"/>
    <dgm:cxn modelId="{6A8336D8-C7B4-4B83-9016-4142D2D924F6}" type="presOf" srcId="{F73F132B-C742-4465-B063-25D30141AC58}" destId="{80D02D9E-1217-4530-B7FC-9751A191732B}" srcOrd="1" destOrd="0" presId="urn:microsoft.com/office/officeart/2005/8/layout/radial5"/>
    <dgm:cxn modelId="{5922B1E2-D417-45A2-9DD6-D7AB76F7E38B}" srcId="{3A88F07E-861D-412A-9309-2AEECD9F1C2F}" destId="{AA008BF3-DBEA-415D-814F-4BEDAE40E318}" srcOrd="0" destOrd="0" parTransId="{83BB1547-AC7E-4BF3-B680-6DC607D290AB}" sibTransId="{6E2AB803-9B18-4ADE-9540-A36652C49BBE}"/>
    <dgm:cxn modelId="{37007058-6765-4E58-8B0B-158BF35F6C87}" type="presParOf" srcId="{129B5416-F891-429A-A7C5-08606A1D1920}" destId="{CD1F2A0F-6A9A-4833-8E93-B97305F45C21}" srcOrd="0" destOrd="0" presId="urn:microsoft.com/office/officeart/2005/8/layout/radial5"/>
    <dgm:cxn modelId="{24832CB7-C415-4F9A-B35C-578F273F7E42}" type="presParOf" srcId="{129B5416-F891-429A-A7C5-08606A1D1920}" destId="{0795CCFD-0EFB-4CC9-9CE3-6403373110E2}" srcOrd="1" destOrd="0" presId="urn:microsoft.com/office/officeart/2005/8/layout/radial5"/>
    <dgm:cxn modelId="{A5948AFF-71B7-4CDD-B588-8A05F5B441DE}" type="presParOf" srcId="{0795CCFD-0EFB-4CC9-9CE3-6403373110E2}" destId="{642251B3-BDCA-4AB7-AB04-0E1EADBB89E3}" srcOrd="0" destOrd="0" presId="urn:microsoft.com/office/officeart/2005/8/layout/radial5"/>
    <dgm:cxn modelId="{4D72F2D1-9916-4CEC-85F3-2C0D906BE79D}" type="presParOf" srcId="{129B5416-F891-429A-A7C5-08606A1D1920}" destId="{4CC3D788-0F60-4732-82CB-AC96D6C3F0B6}" srcOrd="2" destOrd="0" presId="urn:microsoft.com/office/officeart/2005/8/layout/radial5"/>
    <dgm:cxn modelId="{16B44630-E702-436C-B944-5EB3B56344F6}" type="presParOf" srcId="{129B5416-F891-429A-A7C5-08606A1D1920}" destId="{E7188F46-7E3D-49D3-A7A4-724518353056}" srcOrd="3" destOrd="0" presId="urn:microsoft.com/office/officeart/2005/8/layout/radial5"/>
    <dgm:cxn modelId="{05A9FD1D-1185-4635-ABA7-AFC60D108BAF}" type="presParOf" srcId="{E7188F46-7E3D-49D3-A7A4-724518353056}" destId="{D57607D1-C6E4-4015-8BD0-086EB0FF3610}" srcOrd="0" destOrd="0" presId="urn:microsoft.com/office/officeart/2005/8/layout/radial5"/>
    <dgm:cxn modelId="{F830A2A9-C22F-4626-8461-2567D4E297C7}" type="presParOf" srcId="{129B5416-F891-429A-A7C5-08606A1D1920}" destId="{256FE961-9D42-41A8-AA42-D093F9EEC227}" srcOrd="4" destOrd="0" presId="urn:microsoft.com/office/officeart/2005/8/layout/radial5"/>
    <dgm:cxn modelId="{0AC37186-D79C-457F-A6F1-509619EEE799}" type="presParOf" srcId="{129B5416-F891-429A-A7C5-08606A1D1920}" destId="{8378B359-FB5C-4ED2-951F-62668E6EBBAC}" srcOrd="5" destOrd="0" presId="urn:microsoft.com/office/officeart/2005/8/layout/radial5"/>
    <dgm:cxn modelId="{E1544294-6BC0-4687-B16E-45705F22376A}" type="presParOf" srcId="{8378B359-FB5C-4ED2-951F-62668E6EBBAC}" destId="{0D057429-0020-47F6-8F98-CFE88F673A88}" srcOrd="0" destOrd="0" presId="urn:microsoft.com/office/officeart/2005/8/layout/radial5"/>
    <dgm:cxn modelId="{D76EBD82-0888-4475-8B54-673C31CA95B9}" type="presParOf" srcId="{129B5416-F891-429A-A7C5-08606A1D1920}" destId="{B5954AED-8F48-492E-89FA-E79EEA5BE5CA}" srcOrd="6" destOrd="0" presId="urn:microsoft.com/office/officeart/2005/8/layout/radial5"/>
    <dgm:cxn modelId="{1215DE62-03A6-4DD7-A79D-8EF9A2A69260}" type="presParOf" srcId="{129B5416-F891-429A-A7C5-08606A1D1920}" destId="{ACE6B114-0C18-420F-9525-8BF96876B719}" srcOrd="7" destOrd="0" presId="urn:microsoft.com/office/officeart/2005/8/layout/radial5"/>
    <dgm:cxn modelId="{7B00BB41-173F-4323-88A1-9AD8787396E6}" type="presParOf" srcId="{ACE6B114-0C18-420F-9525-8BF96876B719}" destId="{FC72F407-8C56-4436-98E1-C9E2D174359A}" srcOrd="0" destOrd="0" presId="urn:microsoft.com/office/officeart/2005/8/layout/radial5"/>
    <dgm:cxn modelId="{C6BBBF18-DA87-438D-8501-75909A40E24A}" type="presParOf" srcId="{129B5416-F891-429A-A7C5-08606A1D1920}" destId="{CA728164-C0DB-4AE6-A4CF-A74D7034864F}" srcOrd="8" destOrd="0" presId="urn:microsoft.com/office/officeart/2005/8/layout/radial5"/>
    <dgm:cxn modelId="{3AFD3F10-CD0B-480E-8246-755ABF39BAC8}" type="presParOf" srcId="{129B5416-F891-429A-A7C5-08606A1D1920}" destId="{47F2EF48-BF34-47A1-B4CC-3FA8E8036912}" srcOrd="9" destOrd="0" presId="urn:microsoft.com/office/officeart/2005/8/layout/radial5"/>
    <dgm:cxn modelId="{3973B9AA-FF35-49BC-A3DB-185F5DC66455}" type="presParOf" srcId="{47F2EF48-BF34-47A1-B4CC-3FA8E8036912}" destId="{80D02D9E-1217-4530-B7FC-9751A191732B}" srcOrd="0" destOrd="0" presId="urn:microsoft.com/office/officeart/2005/8/layout/radial5"/>
    <dgm:cxn modelId="{CC0D67A3-56C0-4F99-90ED-CF1DE38A0EB2}" type="presParOf" srcId="{129B5416-F891-429A-A7C5-08606A1D1920}" destId="{D4BBBD8D-8B04-40C9-8EF4-CCF39F74835E}" srcOrd="10" destOrd="0" presId="urn:microsoft.com/office/officeart/2005/8/layout/radial5"/>
    <dgm:cxn modelId="{89FFB481-4A7A-49FE-B510-035AC3EF013B}" type="presParOf" srcId="{129B5416-F891-429A-A7C5-08606A1D1920}" destId="{32C36274-8AC2-470B-B39A-5BE999159989}" srcOrd="11" destOrd="0" presId="urn:microsoft.com/office/officeart/2005/8/layout/radial5"/>
    <dgm:cxn modelId="{3ADE4D45-B579-49DC-8618-A8AFF8FC37F9}" type="presParOf" srcId="{32C36274-8AC2-470B-B39A-5BE999159989}" destId="{945582C0-7AC9-400C-82F5-9907989048A2}" srcOrd="0" destOrd="0" presId="urn:microsoft.com/office/officeart/2005/8/layout/radial5"/>
    <dgm:cxn modelId="{D783C89B-A7F0-4E62-B588-5D4C38CF0146}" type="presParOf" srcId="{129B5416-F891-429A-A7C5-08606A1D1920}" destId="{8B3F3FFA-FA72-48FC-BB1E-0C66AB274CBC}" srcOrd="12" destOrd="0" presId="urn:microsoft.com/office/officeart/2005/8/layout/radial5"/>
    <dgm:cxn modelId="{0EFFB56C-9A9A-419E-9252-4A75294DBDE1}" type="presParOf" srcId="{129B5416-F891-429A-A7C5-08606A1D1920}" destId="{CDCC043A-6F2A-4D9D-8D56-FA7280F3A2A0}" srcOrd="13" destOrd="0" presId="urn:microsoft.com/office/officeart/2005/8/layout/radial5"/>
    <dgm:cxn modelId="{A60C418D-D738-4C88-8AA1-63749CE2CB28}" type="presParOf" srcId="{CDCC043A-6F2A-4D9D-8D56-FA7280F3A2A0}" destId="{80C34E13-DB3E-40ED-A378-646DAC782444}" srcOrd="0" destOrd="0" presId="urn:microsoft.com/office/officeart/2005/8/layout/radial5"/>
    <dgm:cxn modelId="{B4E3F024-F6D0-43B8-BAAF-31B9CEEA9455}" type="presParOf" srcId="{129B5416-F891-429A-A7C5-08606A1D1920}" destId="{0AFED195-E596-467E-A873-D08587A874F6}" srcOrd="14" destOrd="0" presId="urn:microsoft.com/office/officeart/2005/8/layout/radial5"/>
    <dgm:cxn modelId="{27926821-75AE-403E-BAEE-1FD93291DF89}" type="presParOf" srcId="{129B5416-F891-429A-A7C5-08606A1D1920}" destId="{D2DCA1D5-6D0D-44F4-AD8E-EB93C0EA3D3C}" srcOrd="15" destOrd="0" presId="urn:microsoft.com/office/officeart/2005/8/layout/radial5"/>
    <dgm:cxn modelId="{C3DAB668-9EF0-42D1-9E8E-21768061CE2D}" type="presParOf" srcId="{D2DCA1D5-6D0D-44F4-AD8E-EB93C0EA3D3C}" destId="{6EE10D59-F139-41C3-A63B-E66BBBBAB6FA}" srcOrd="0" destOrd="0" presId="urn:microsoft.com/office/officeart/2005/8/layout/radial5"/>
    <dgm:cxn modelId="{D583B43B-7B1B-45D8-AB47-9D1D9F83C9D8}" type="presParOf" srcId="{129B5416-F891-429A-A7C5-08606A1D1920}" destId="{DE521D31-7B8B-494B-8BD9-B67B98F07AF7}" srcOrd="16" destOrd="0" presId="urn:microsoft.com/office/officeart/2005/8/layout/radial5"/>
    <dgm:cxn modelId="{2D067565-3492-4E01-A0BA-15FE10E43B11}" type="presParOf" srcId="{129B5416-F891-429A-A7C5-08606A1D1920}" destId="{5A9F7CD6-951F-44D0-97EC-FA9AAD8707D6}" srcOrd="17" destOrd="0" presId="urn:microsoft.com/office/officeart/2005/8/layout/radial5"/>
    <dgm:cxn modelId="{3CB49FCF-9E1A-43DB-872A-F74DBA93D51E}" type="presParOf" srcId="{5A9F7CD6-951F-44D0-97EC-FA9AAD8707D6}" destId="{79C84C62-B179-4AEA-BBA1-87785BF584B3}" srcOrd="0" destOrd="0" presId="urn:microsoft.com/office/officeart/2005/8/layout/radial5"/>
    <dgm:cxn modelId="{D9211B22-C6AC-4914-AD69-486BF14A87C1}" type="presParOf" srcId="{129B5416-F891-429A-A7C5-08606A1D1920}" destId="{C20A5AC6-F7AF-45E6-9AFC-B93419BD49D9}" srcOrd="18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676050-346F-4AA7-A748-A3A55A61FEE7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3732CD-AFB8-4DC7-800F-9D48192E7CF1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Sentimental analysis over the required hashtags or queries and generation of overall sentiment score  </a:t>
          </a:r>
        </a:p>
      </dgm:t>
    </dgm:pt>
    <dgm:pt modelId="{99F4A401-7D99-41ED-A26C-37F9BB01D86E}" type="parTrans" cxnId="{4DBF60BD-E20B-45B9-BB2E-84D3816C28CA}">
      <dgm:prSet/>
      <dgm:spPr/>
      <dgm:t>
        <a:bodyPr/>
        <a:lstStyle/>
        <a:p>
          <a:endParaRPr lang="en-US"/>
        </a:p>
      </dgm:t>
    </dgm:pt>
    <dgm:pt modelId="{3D7253B0-6816-476A-854A-CE9F0E373E08}" type="sibTrans" cxnId="{4DBF60BD-E20B-45B9-BB2E-84D3816C28CA}">
      <dgm:prSet/>
      <dgm:spPr/>
      <dgm:t>
        <a:bodyPr/>
        <a:lstStyle/>
        <a:p>
          <a:endParaRPr lang="en-US"/>
        </a:p>
      </dgm:t>
    </dgm:pt>
    <dgm:pt modelId="{7B0DFCE7-5C64-44FD-90FA-72C054341B00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To show the </a:t>
          </a:r>
          <a:r>
            <a:rPr lang="en-US" u="none" dirty="0">
              <a:latin typeface="Arial" panose="020B0604020202020204" pitchFamily="34" charset="0"/>
              <a:cs typeface="Arial" panose="020B0604020202020204" pitchFamily="34" charset="0"/>
            </a:rPr>
            <a:t>tweets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 on which the sentiment analysis has taken place</a:t>
          </a:r>
        </a:p>
      </dgm:t>
    </dgm:pt>
    <dgm:pt modelId="{6CB5239F-5371-4A9F-B5DC-D7AE52AFD937}" type="parTrans" cxnId="{A624FF05-BCD3-4ABE-A11C-746459CFA284}">
      <dgm:prSet/>
      <dgm:spPr/>
      <dgm:t>
        <a:bodyPr/>
        <a:lstStyle/>
        <a:p>
          <a:endParaRPr lang="en-US"/>
        </a:p>
      </dgm:t>
    </dgm:pt>
    <dgm:pt modelId="{9F7C9986-CFC9-42CF-B5F1-B7E40A990A0B}" type="sibTrans" cxnId="{A624FF05-BCD3-4ABE-A11C-746459CFA284}">
      <dgm:prSet/>
      <dgm:spPr/>
      <dgm:t>
        <a:bodyPr/>
        <a:lstStyle/>
        <a:p>
          <a:endParaRPr lang="en-US"/>
        </a:p>
      </dgm:t>
    </dgm:pt>
    <dgm:pt modelId="{75C4299E-F2BD-418D-B662-AAFFC0B1CB10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User Interface</a:t>
          </a:r>
        </a:p>
      </dgm:t>
    </dgm:pt>
    <dgm:pt modelId="{E9F752A6-5B74-4C9A-BC0F-232587C987EF}" type="parTrans" cxnId="{1C794C9E-DB0A-439D-8B0C-E4168F03945D}">
      <dgm:prSet/>
      <dgm:spPr/>
      <dgm:t>
        <a:bodyPr/>
        <a:lstStyle/>
        <a:p>
          <a:endParaRPr lang="en-US"/>
        </a:p>
      </dgm:t>
    </dgm:pt>
    <dgm:pt modelId="{9FED2679-A7C7-4258-9E80-65D49D641B4D}" type="sibTrans" cxnId="{1C794C9E-DB0A-439D-8B0C-E4168F03945D}">
      <dgm:prSet/>
      <dgm:spPr/>
      <dgm:t>
        <a:bodyPr/>
        <a:lstStyle/>
        <a:p>
          <a:endParaRPr lang="en-US"/>
        </a:p>
      </dgm:t>
    </dgm:pt>
    <dgm:pt modelId="{E74BF056-6628-4E73-9625-816545607A8E}" type="pres">
      <dgm:prSet presAssocID="{47676050-346F-4AA7-A748-A3A55A61FEE7}" presName="rootnode" presStyleCnt="0">
        <dgm:presLayoutVars>
          <dgm:chMax/>
          <dgm:chPref/>
          <dgm:dir/>
          <dgm:animLvl val="lvl"/>
        </dgm:presLayoutVars>
      </dgm:prSet>
      <dgm:spPr/>
    </dgm:pt>
    <dgm:pt modelId="{395EC654-4C2A-4F0B-8917-2F2D47F0915E}" type="pres">
      <dgm:prSet presAssocID="{C53732CD-AFB8-4DC7-800F-9D48192E7CF1}" presName="composite" presStyleCnt="0"/>
      <dgm:spPr/>
    </dgm:pt>
    <dgm:pt modelId="{A46C5F0E-D8B4-415B-B117-40D73D3B5E70}" type="pres">
      <dgm:prSet presAssocID="{C53732CD-AFB8-4DC7-800F-9D48192E7CF1}" presName="bentUpArrow1" presStyleLbl="alignImgPlace1" presStyleIdx="0" presStyleCnt="2" custLinFactNeighborY="0"/>
      <dgm:spPr>
        <a:solidFill>
          <a:schemeClr val="accent1"/>
        </a:solidFill>
      </dgm:spPr>
    </dgm:pt>
    <dgm:pt modelId="{D864EA34-8644-4EE5-9D55-316096F7792B}" type="pres">
      <dgm:prSet presAssocID="{C53732CD-AFB8-4DC7-800F-9D48192E7CF1}" presName="ParentText" presStyleLbl="node1" presStyleIdx="0" presStyleCnt="3" custScaleX="296538">
        <dgm:presLayoutVars>
          <dgm:chMax val="1"/>
          <dgm:chPref val="1"/>
          <dgm:bulletEnabled val="1"/>
        </dgm:presLayoutVars>
      </dgm:prSet>
      <dgm:spPr/>
    </dgm:pt>
    <dgm:pt modelId="{868CB373-EB2F-429A-80C5-91237D493E06}" type="pres">
      <dgm:prSet presAssocID="{C53732CD-AFB8-4DC7-800F-9D48192E7CF1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EF481EF5-320B-41D8-B7CC-47CB86B9DA31}" type="pres">
      <dgm:prSet presAssocID="{3D7253B0-6816-476A-854A-CE9F0E373E08}" presName="sibTrans" presStyleCnt="0"/>
      <dgm:spPr/>
    </dgm:pt>
    <dgm:pt modelId="{7D112D15-0D7C-46A6-802F-749A88698160}" type="pres">
      <dgm:prSet presAssocID="{7B0DFCE7-5C64-44FD-90FA-72C054341B00}" presName="composite" presStyleCnt="0"/>
      <dgm:spPr/>
    </dgm:pt>
    <dgm:pt modelId="{FC991330-9CA9-4829-896B-D4D14B22AE7A}" type="pres">
      <dgm:prSet presAssocID="{7B0DFCE7-5C64-44FD-90FA-72C054341B00}" presName="bentUpArrow1" presStyleLbl="alignImgPlace1" presStyleIdx="1" presStyleCnt="2" custLinFactNeighborX="98651" custLinFactNeighborY="8168"/>
      <dgm:spPr>
        <a:solidFill>
          <a:schemeClr val="accent1"/>
        </a:solidFill>
      </dgm:spPr>
    </dgm:pt>
    <dgm:pt modelId="{C4CDD88D-6127-43EA-9376-EAFE32486354}" type="pres">
      <dgm:prSet presAssocID="{7B0DFCE7-5C64-44FD-90FA-72C054341B00}" presName="ParentText" presStyleLbl="node1" presStyleIdx="1" presStyleCnt="3" custScaleX="220664" custLinFactNeighborX="34597" custLinFactNeighborY="6805">
        <dgm:presLayoutVars>
          <dgm:chMax val="1"/>
          <dgm:chPref val="1"/>
          <dgm:bulletEnabled val="1"/>
        </dgm:presLayoutVars>
      </dgm:prSet>
      <dgm:spPr/>
    </dgm:pt>
    <dgm:pt modelId="{6FFAE7C9-5BE5-49FE-9B54-98C3AB63B345}" type="pres">
      <dgm:prSet presAssocID="{7B0DFCE7-5C64-44FD-90FA-72C054341B00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23089803-8126-47B3-AD80-F4F784712E00}" type="pres">
      <dgm:prSet presAssocID="{9F7C9986-CFC9-42CF-B5F1-B7E40A990A0B}" presName="sibTrans" presStyleCnt="0"/>
      <dgm:spPr/>
    </dgm:pt>
    <dgm:pt modelId="{C65D73A6-3A4F-4BC7-B7DB-A4D2ACF9C53A}" type="pres">
      <dgm:prSet presAssocID="{75C4299E-F2BD-418D-B662-AAFFC0B1CB10}" presName="composite" presStyleCnt="0"/>
      <dgm:spPr/>
    </dgm:pt>
    <dgm:pt modelId="{55F275DF-E732-4F8F-AFF8-37B1A821767F}" type="pres">
      <dgm:prSet presAssocID="{75C4299E-F2BD-418D-B662-AAFFC0B1CB10}" presName="ParentText" presStyleLbl="node1" presStyleIdx="2" presStyleCnt="3" custLinFactNeighborX="62868" custLinFactNeighborY="1882">
        <dgm:presLayoutVars>
          <dgm:chMax val="1"/>
          <dgm:chPref val="1"/>
          <dgm:bulletEnabled val="1"/>
        </dgm:presLayoutVars>
      </dgm:prSet>
      <dgm:spPr/>
    </dgm:pt>
  </dgm:ptLst>
  <dgm:cxnLst>
    <dgm:cxn modelId="{A624FF05-BCD3-4ABE-A11C-746459CFA284}" srcId="{47676050-346F-4AA7-A748-A3A55A61FEE7}" destId="{7B0DFCE7-5C64-44FD-90FA-72C054341B00}" srcOrd="1" destOrd="0" parTransId="{6CB5239F-5371-4A9F-B5DC-D7AE52AFD937}" sibTransId="{9F7C9986-CFC9-42CF-B5F1-B7E40A990A0B}"/>
    <dgm:cxn modelId="{11D4A02D-4FF5-41B6-AD50-FC8DDF296BC9}" type="presOf" srcId="{C53732CD-AFB8-4DC7-800F-9D48192E7CF1}" destId="{D864EA34-8644-4EE5-9D55-316096F7792B}" srcOrd="0" destOrd="0" presId="urn:microsoft.com/office/officeart/2005/8/layout/StepDownProcess"/>
    <dgm:cxn modelId="{C0DF693D-F846-40CD-AD90-21E4C21A3E85}" type="presOf" srcId="{47676050-346F-4AA7-A748-A3A55A61FEE7}" destId="{E74BF056-6628-4E73-9625-816545607A8E}" srcOrd="0" destOrd="0" presId="urn:microsoft.com/office/officeart/2005/8/layout/StepDownProcess"/>
    <dgm:cxn modelId="{1913C798-7DCF-4791-B762-0CF843DAC7BA}" type="presOf" srcId="{75C4299E-F2BD-418D-B662-AAFFC0B1CB10}" destId="{55F275DF-E732-4F8F-AFF8-37B1A821767F}" srcOrd="0" destOrd="0" presId="urn:microsoft.com/office/officeart/2005/8/layout/StepDownProcess"/>
    <dgm:cxn modelId="{1C794C9E-DB0A-439D-8B0C-E4168F03945D}" srcId="{47676050-346F-4AA7-A748-A3A55A61FEE7}" destId="{75C4299E-F2BD-418D-B662-AAFFC0B1CB10}" srcOrd="2" destOrd="0" parTransId="{E9F752A6-5B74-4C9A-BC0F-232587C987EF}" sibTransId="{9FED2679-A7C7-4258-9E80-65D49D641B4D}"/>
    <dgm:cxn modelId="{4DBF60BD-E20B-45B9-BB2E-84D3816C28CA}" srcId="{47676050-346F-4AA7-A748-A3A55A61FEE7}" destId="{C53732CD-AFB8-4DC7-800F-9D48192E7CF1}" srcOrd="0" destOrd="0" parTransId="{99F4A401-7D99-41ED-A26C-37F9BB01D86E}" sibTransId="{3D7253B0-6816-476A-854A-CE9F0E373E08}"/>
    <dgm:cxn modelId="{6FA418D1-D061-4249-B1BF-17DF3196903B}" type="presOf" srcId="{7B0DFCE7-5C64-44FD-90FA-72C054341B00}" destId="{C4CDD88D-6127-43EA-9376-EAFE32486354}" srcOrd="0" destOrd="0" presId="urn:microsoft.com/office/officeart/2005/8/layout/StepDownProcess"/>
    <dgm:cxn modelId="{AC9A4D89-77A3-4754-95FC-3C0D5DA0A045}" type="presParOf" srcId="{E74BF056-6628-4E73-9625-816545607A8E}" destId="{395EC654-4C2A-4F0B-8917-2F2D47F0915E}" srcOrd="0" destOrd="0" presId="urn:microsoft.com/office/officeart/2005/8/layout/StepDownProcess"/>
    <dgm:cxn modelId="{7A290C3F-C2FD-4460-B662-6889823CDA41}" type="presParOf" srcId="{395EC654-4C2A-4F0B-8917-2F2D47F0915E}" destId="{A46C5F0E-D8B4-415B-B117-40D73D3B5E70}" srcOrd="0" destOrd="0" presId="urn:microsoft.com/office/officeart/2005/8/layout/StepDownProcess"/>
    <dgm:cxn modelId="{2B947E41-41AD-4CA8-8A0C-BA3F22728634}" type="presParOf" srcId="{395EC654-4C2A-4F0B-8917-2F2D47F0915E}" destId="{D864EA34-8644-4EE5-9D55-316096F7792B}" srcOrd="1" destOrd="0" presId="urn:microsoft.com/office/officeart/2005/8/layout/StepDownProcess"/>
    <dgm:cxn modelId="{396106F1-EB39-44D9-9FBB-03FA0BFA7D73}" type="presParOf" srcId="{395EC654-4C2A-4F0B-8917-2F2D47F0915E}" destId="{868CB373-EB2F-429A-80C5-91237D493E06}" srcOrd="2" destOrd="0" presId="urn:microsoft.com/office/officeart/2005/8/layout/StepDownProcess"/>
    <dgm:cxn modelId="{90005451-9456-4C82-94D2-DC801783133F}" type="presParOf" srcId="{E74BF056-6628-4E73-9625-816545607A8E}" destId="{EF481EF5-320B-41D8-B7CC-47CB86B9DA31}" srcOrd="1" destOrd="0" presId="urn:microsoft.com/office/officeart/2005/8/layout/StepDownProcess"/>
    <dgm:cxn modelId="{BCA802D6-DFBE-44DC-805B-36043A991E17}" type="presParOf" srcId="{E74BF056-6628-4E73-9625-816545607A8E}" destId="{7D112D15-0D7C-46A6-802F-749A88698160}" srcOrd="2" destOrd="0" presId="urn:microsoft.com/office/officeart/2005/8/layout/StepDownProcess"/>
    <dgm:cxn modelId="{A0255030-BB59-4358-B828-0CD86A53C0AC}" type="presParOf" srcId="{7D112D15-0D7C-46A6-802F-749A88698160}" destId="{FC991330-9CA9-4829-896B-D4D14B22AE7A}" srcOrd="0" destOrd="0" presId="urn:microsoft.com/office/officeart/2005/8/layout/StepDownProcess"/>
    <dgm:cxn modelId="{0465189B-26C7-41C4-91A7-DB23A55B2A22}" type="presParOf" srcId="{7D112D15-0D7C-46A6-802F-749A88698160}" destId="{C4CDD88D-6127-43EA-9376-EAFE32486354}" srcOrd="1" destOrd="0" presId="urn:microsoft.com/office/officeart/2005/8/layout/StepDownProcess"/>
    <dgm:cxn modelId="{F3AF6944-0C81-4D48-94C4-1E275E92D28A}" type="presParOf" srcId="{7D112D15-0D7C-46A6-802F-749A88698160}" destId="{6FFAE7C9-5BE5-49FE-9B54-98C3AB63B345}" srcOrd="2" destOrd="0" presId="urn:microsoft.com/office/officeart/2005/8/layout/StepDownProcess"/>
    <dgm:cxn modelId="{2130C3F3-B58F-4CE2-9491-16B48610AF56}" type="presParOf" srcId="{E74BF056-6628-4E73-9625-816545607A8E}" destId="{23089803-8126-47B3-AD80-F4F784712E00}" srcOrd="3" destOrd="0" presId="urn:microsoft.com/office/officeart/2005/8/layout/StepDownProcess"/>
    <dgm:cxn modelId="{D483FE6F-D6C5-411E-A208-9A5EAA9A4AF7}" type="presParOf" srcId="{E74BF056-6628-4E73-9625-816545607A8E}" destId="{C65D73A6-3A4F-4BC7-B7DB-A4D2ACF9C53A}" srcOrd="4" destOrd="0" presId="urn:microsoft.com/office/officeart/2005/8/layout/StepDownProcess"/>
    <dgm:cxn modelId="{C0EF3DC9-8EE2-445A-8553-660E804FD747}" type="presParOf" srcId="{C65D73A6-3A4F-4BC7-B7DB-A4D2ACF9C53A}" destId="{55F275DF-E732-4F8F-AFF8-37B1A821767F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F2A0F-6A9A-4833-8E93-B97305F45C21}">
      <dsp:nvSpPr>
        <dsp:cNvPr id="0" name=""/>
        <dsp:cNvSpPr/>
      </dsp:nvSpPr>
      <dsp:spPr>
        <a:xfrm>
          <a:off x="5189334" y="2605599"/>
          <a:ext cx="1813331" cy="1813331"/>
        </a:xfrm>
        <a:prstGeom prst="ellips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Arial" panose="020B0604020202020204" pitchFamily="34" charset="0"/>
              <a:cs typeface="Arial" panose="020B0604020202020204" pitchFamily="34" charset="0"/>
            </a:rPr>
            <a:t>Illustrative application areas for Sentiment analysis</a:t>
          </a:r>
        </a:p>
      </dsp:txBody>
      <dsp:txXfrm>
        <a:off x="5454890" y="2871155"/>
        <a:ext cx="1282219" cy="1282219"/>
      </dsp:txXfrm>
    </dsp:sp>
    <dsp:sp modelId="{0795CCFD-0EFB-4CC9-9CE3-6403373110E2}">
      <dsp:nvSpPr>
        <dsp:cNvPr id="0" name=""/>
        <dsp:cNvSpPr/>
      </dsp:nvSpPr>
      <dsp:spPr>
        <a:xfrm rot="16200000">
          <a:off x="5796716" y="1749588"/>
          <a:ext cx="598566" cy="6165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886501" y="1962679"/>
        <a:ext cx="418996" cy="369920"/>
      </dsp:txXfrm>
    </dsp:sp>
    <dsp:sp modelId="{4CC3D788-0F60-4732-82CB-AC96D6C3F0B6}">
      <dsp:nvSpPr>
        <dsp:cNvPr id="0" name=""/>
        <dsp:cNvSpPr/>
      </dsp:nvSpPr>
      <dsp:spPr>
        <a:xfrm>
          <a:off x="5370667" y="25564"/>
          <a:ext cx="1450664" cy="1450664"/>
        </a:xfrm>
        <a:prstGeom prst="ellipse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Arial" panose="020B0604020202020204" pitchFamily="34" charset="0"/>
              <a:cs typeface="Arial" panose="020B0604020202020204" pitchFamily="34" charset="0"/>
            </a:rPr>
            <a:t>Entertainment</a:t>
          </a:r>
        </a:p>
      </dsp:txBody>
      <dsp:txXfrm>
        <a:off x="5583112" y="238009"/>
        <a:ext cx="1025774" cy="1025774"/>
      </dsp:txXfrm>
    </dsp:sp>
    <dsp:sp modelId="{E7188F46-7E3D-49D3-A7A4-724518353056}">
      <dsp:nvSpPr>
        <dsp:cNvPr id="0" name=""/>
        <dsp:cNvSpPr/>
      </dsp:nvSpPr>
      <dsp:spPr>
        <a:xfrm rot="18600000">
          <a:off x="6731593" y="2089856"/>
          <a:ext cx="598566" cy="6165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763665" y="2281941"/>
        <a:ext cx="418996" cy="369920"/>
      </dsp:txXfrm>
    </dsp:sp>
    <dsp:sp modelId="{256FE961-9D42-41A8-AA42-D093F9EEC227}">
      <dsp:nvSpPr>
        <dsp:cNvPr id="0" name=""/>
        <dsp:cNvSpPr/>
      </dsp:nvSpPr>
      <dsp:spPr>
        <a:xfrm>
          <a:off x="7145641" y="671601"/>
          <a:ext cx="1450664" cy="1450664"/>
        </a:xfrm>
        <a:prstGeom prst="ellipse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Arial" panose="020B0604020202020204" pitchFamily="34" charset="0"/>
              <a:cs typeface="Arial" panose="020B0604020202020204" pitchFamily="34" charset="0"/>
            </a:rPr>
            <a:t>Electronics</a:t>
          </a:r>
        </a:p>
      </dsp:txBody>
      <dsp:txXfrm>
        <a:off x="7358086" y="884046"/>
        <a:ext cx="1025774" cy="1025774"/>
      </dsp:txXfrm>
    </dsp:sp>
    <dsp:sp modelId="{8378B359-FB5C-4ED2-951F-62668E6EBBAC}">
      <dsp:nvSpPr>
        <dsp:cNvPr id="0" name=""/>
        <dsp:cNvSpPr/>
      </dsp:nvSpPr>
      <dsp:spPr>
        <a:xfrm rot="21000000">
          <a:off x="7229031" y="2951443"/>
          <a:ext cx="598566" cy="6165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7230395" y="3090340"/>
        <a:ext cx="418996" cy="369920"/>
      </dsp:txXfrm>
    </dsp:sp>
    <dsp:sp modelId="{B5954AED-8F48-492E-89FA-E79EEA5BE5CA}">
      <dsp:nvSpPr>
        <dsp:cNvPr id="0" name=""/>
        <dsp:cNvSpPr/>
      </dsp:nvSpPr>
      <dsp:spPr>
        <a:xfrm>
          <a:off x="8090084" y="2307426"/>
          <a:ext cx="1450664" cy="1450664"/>
        </a:xfrm>
        <a:prstGeom prst="ellipse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Arial" panose="020B0604020202020204" pitchFamily="34" charset="0"/>
              <a:cs typeface="Arial" panose="020B0604020202020204" pitchFamily="34" charset="0"/>
            </a:rPr>
            <a:t>Books</a:t>
          </a:r>
        </a:p>
      </dsp:txBody>
      <dsp:txXfrm>
        <a:off x="8302529" y="2519871"/>
        <a:ext cx="1025774" cy="1025774"/>
      </dsp:txXfrm>
    </dsp:sp>
    <dsp:sp modelId="{ACE6B114-0C18-420F-9525-8BF96876B719}">
      <dsp:nvSpPr>
        <dsp:cNvPr id="0" name=""/>
        <dsp:cNvSpPr/>
      </dsp:nvSpPr>
      <dsp:spPr>
        <a:xfrm rot="1800000">
          <a:off x="7056273" y="3931204"/>
          <a:ext cx="598566" cy="6165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7068302" y="4009618"/>
        <a:ext cx="418996" cy="369920"/>
      </dsp:txXfrm>
    </dsp:sp>
    <dsp:sp modelId="{CA728164-C0DB-4AE6-A4CF-A74D7034864F}">
      <dsp:nvSpPr>
        <dsp:cNvPr id="0" name=""/>
        <dsp:cNvSpPr/>
      </dsp:nvSpPr>
      <dsp:spPr>
        <a:xfrm>
          <a:off x="7762083" y="4167617"/>
          <a:ext cx="1450664" cy="1450664"/>
        </a:xfrm>
        <a:prstGeom prst="ellipse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Arial" panose="020B0604020202020204" pitchFamily="34" charset="0"/>
              <a:cs typeface="Arial" panose="020B0604020202020204" pitchFamily="34" charset="0"/>
            </a:rPr>
            <a:t>Health and Food</a:t>
          </a:r>
        </a:p>
      </dsp:txBody>
      <dsp:txXfrm>
        <a:off x="7974528" y="4380062"/>
        <a:ext cx="1025774" cy="1025774"/>
      </dsp:txXfrm>
    </dsp:sp>
    <dsp:sp modelId="{47F2EF48-BF34-47A1-B4CC-3FA8E8036912}">
      <dsp:nvSpPr>
        <dsp:cNvPr id="0" name=""/>
        <dsp:cNvSpPr/>
      </dsp:nvSpPr>
      <dsp:spPr>
        <a:xfrm rot="4200000">
          <a:off x="6294154" y="4570697"/>
          <a:ext cx="598566" cy="6165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353231" y="4609633"/>
        <a:ext cx="418996" cy="369920"/>
      </dsp:txXfrm>
    </dsp:sp>
    <dsp:sp modelId="{D4BBBD8D-8B04-40C9-8EF4-CCF39F74835E}">
      <dsp:nvSpPr>
        <dsp:cNvPr id="0" name=""/>
        <dsp:cNvSpPr/>
      </dsp:nvSpPr>
      <dsp:spPr>
        <a:xfrm>
          <a:off x="6315111" y="5381770"/>
          <a:ext cx="1450664" cy="1450664"/>
        </a:xfrm>
        <a:prstGeom prst="ellipse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Arial" panose="020B0604020202020204" pitchFamily="34" charset="0"/>
              <a:cs typeface="Arial" panose="020B0604020202020204" pitchFamily="34" charset="0"/>
            </a:rPr>
            <a:t>Travel</a:t>
          </a:r>
        </a:p>
      </dsp:txBody>
      <dsp:txXfrm>
        <a:off x="6527556" y="5594215"/>
        <a:ext cx="1025774" cy="1025774"/>
      </dsp:txXfrm>
    </dsp:sp>
    <dsp:sp modelId="{32C36274-8AC2-470B-B39A-5BE999159989}">
      <dsp:nvSpPr>
        <dsp:cNvPr id="0" name=""/>
        <dsp:cNvSpPr/>
      </dsp:nvSpPr>
      <dsp:spPr>
        <a:xfrm rot="6600000">
          <a:off x="5299279" y="4570697"/>
          <a:ext cx="598566" cy="6165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10800000">
        <a:off x="5419772" y="4609633"/>
        <a:ext cx="418996" cy="369920"/>
      </dsp:txXfrm>
    </dsp:sp>
    <dsp:sp modelId="{8B3F3FFA-FA72-48FC-BB1E-0C66AB274CBC}">
      <dsp:nvSpPr>
        <dsp:cNvPr id="0" name=""/>
        <dsp:cNvSpPr/>
      </dsp:nvSpPr>
      <dsp:spPr>
        <a:xfrm>
          <a:off x="4426223" y="5381770"/>
          <a:ext cx="1450664" cy="1450664"/>
        </a:xfrm>
        <a:prstGeom prst="ellipse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Arial" panose="020B0604020202020204" pitchFamily="34" charset="0"/>
              <a:cs typeface="Arial" panose="020B0604020202020204" pitchFamily="34" charset="0"/>
            </a:rPr>
            <a:t>Personal Finance</a:t>
          </a:r>
        </a:p>
      </dsp:txBody>
      <dsp:txXfrm>
        <a:off x="4638668" y="5594215"/>
        <a:ext cx="1025774" cy="1025774"/>
      </dsp:txXfrm>
    </dsp:sp>
    <dsp:sp modelId="{CDCC043A-6F2A-4D9D-8D56-FA7280F3A2A0}">
      <dsp:nvSpPr>
        <dsp:cNvPr id="0" name=""/>
        <dsp:cNvSpPr/>
      </dsp:nvSpPr>
      <dsp:spPr>
        <a:xfrm rot="9000000">
          <a:off x="4537160" y="3931204"/>
          <a:ext cx="598566" cy="6165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10800000">
        <a:off x="4704701" y="4009618"/>
        <a:ext cx="418996" cy="369920"/>
      </dsp:txXfrm>
    </dsp:sp>
    <dsp:sp modelId="{0AFED195-E596-467E-A873-D08587A874F6}">
      <dsp:nvSpPr>
        <dsp:cNvPr id="0" name=""/>
        <dsp:cNvSpPr/>
      </dsp:nvSpPr>
      <dsp:spPr>
        <a:xfrm>
          <a:off x="2979252" y="4167617"/>
          <a:ext cx="1450664" cy="1450664"/>
        </a:xfrm>
        <a:prstGeom prst="ellipse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>
              <a:latin typeface="Arial" panose="020B0604020202020204" pitchFamily="34" charset="0"/>
              <a:cs typeface="Arial" panose="020B0604020202020204" pitchFamily="34" charset="0"/>
            </a:rPr>
            <a:t>Online Services</a:t>
          </a:r>
          <a:endParaRPr lang="en-IN" sz="1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191697" y="4380062"/>
        <a:ext cx="1025774" cy="1025774"/>
      </dsp:txXfrm>
    </dsp:sp>
    <dsp:sp modelId="{D2DCA1D5-6D0D-44F4-AD8E-EB93C0EA3D3C}">
      <dsp:nvSpPr>
        <dsp:cNvPr id="0" name=""/>
        <dsp:cNvSpPr/>
      </dsp:nvSpPr>
      <dsp:spPr>
        <a:xfrm rot="11400000">
          <a:off x="4364402" y="2951443"/>
          <a:ext cx="598566" cy="6165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10800000">
        <a:off x="4542608" y="3090340"/>
        <a:ext cx="418996" cy="369920"/>
      </dsp:txXfrm>
    </dsp:sp>
    <dsp:sp modelId="{DE521D31-7B8B-494B-8BD9-B67B98F07AF7}">
      <dsp:nvSpPr>
        <dsp:cNvPr id="0" name=""/>
        <dsp:cNvSpPr/>
      </dsp:nvSpPr>
      <dsp:spPr>
        <a:xfrm>
          <a:off x="2651250" y="2307426"/>
          <a:ext cx="1450664" cy="1450664"/>
        </a:xfrm>
        <a:prstGeom prst="ellipse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>
              <a:latin typeface="Arial" panose="020B0604020202020204" pitchFamily="34" charset="0"/>
              <a:cs typeface="Arial" panose="020B0604020202020204" pitchFamily="34" charset="0"/>
            </a:rPr>
            <a:t>Malls and Stores</a:t>
          </a:r>
          <a:endParaRPr lang="en-IN" sz="1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863695" y="2519871"/>
        <a:ext cx="1025774" cy="1025774"/>
      </dsp:txXfrm>
    </dsp:sp>
    <dsp:sp modelId="{5A9F7CD6-951F-44D0-97EC-FA9AAD8707D6}">
      <dsp:nvSpPr>
        <dsp:cNvPr id="0" name=""/>
        <dsp:cNvSpPr/>
      </dsp:nvSpPr>
      <dsp:spPr>
        <a:xfrm rot="13800000">
          <a:off x="4861839" y="2089856"/>
          <a:ext cx="598566" cy="6165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10800000">
        <a:off x="5009337" y="2281941"/>
        <a:ext cx="418996" cy="369920"/>
      </dsp:txXfrm>
    </dsp:sp>
    <dsp:sp modelId="{C20A5AC6-F7AF-45E6-9AFC-B93419BD49D9}">
      <dsp:nvSpPr>
        <dsp:cNvPr id="0" name=""/>
        <dsp:cNvSpPr/>
      </dsp:nvSpPr>
      <dsp:spPr>
        <a:xfrm>
          <a:off x="3595693" y="671601"/>
          <a:ext cx="1450664" cy="1450664"/>
        </a:xfrm>
        <a:prstGeom prst="ellipse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latin typeface="Arial" panose="020B0604020202020204" pitchFamily="34" charset="0"/>
              <a:cs typeface="Arial" panose="020B0604020202020204" pitchFamily="34" charset="0"/>
            </a:rPr>
            <a:t>Fashion</a:t>
          </a:r>
        </a:p>
      </dsp:txBody>
      <dsp:txXfrm>
        <a:off x="3808138" y="884046"/>
        <a:ext cx="1025774" cy="10257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6C5F0E-D8B4-415B-B117-40D73D3B5E70}">
      <dsp:nvSpPr>
        <dsp:cNvPr id="0" name=""/>
        <dsp:cNvSpPr/>
      </dsp:nvSpPr>
      <dsp:spPr>
        <a:xfrm rot="5400000">
          <a:off x="3775156" y="1271326"/>
          <a:ext cx="1124378" cy="128006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64EA34-8644-4EE5-9D55-316096F7792B}">
      <dsp:nvSpPr>
        <dsp:cNvPr id="0" name=""/>
        <dsp:cNvSpPr/>
      </dsp:nvSpPr>
      <dsp:spPr>
        <a:xfrm>
          <a:off x="1617236" y="24930"/>
          <a:ext cx="5612848" cy="1324893"/>
        </a:xfrm>
        <a:prstGeom prst="roundRect">
          <a:avLst>
            <a:gd name="adj" fmla="val 16670"/>
          </a:avLst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Arial" panose="020B0604020202020204" pitchFamily="34" charset="0"/>
              <a:cs typeface="Arial" panose="020B0604020202020204" pitchFamily="34" charset="0"/>
            </a:rPr>
            <a:t>Sentimental analysis over the required hashtags or queries and generation of overall sentiment score  </a:t>
          </a:r>
        </a:p>
      </dsp:txBody>
      <dsp:txXfrm>
        <a:off x="1681924" y="89618"/>
        <a:ext cx="5483472" cy="1195517"/>
      </dsp:txXfrm>
    </dsp:sp>
    <dsp:sp modelId="{868CB373-EB2F-429A-80C5-91237D493E06}">
      <dsp:nvSpPr>
        <dsp:cNvPr id="0" name=""/>
        <dsp:cNvSpPr/>
      </dsp:nvSpPr>
      <dsp:spPr>
        <a:xfrm>
          <a:off x="5370056" y="151288"/>
          <a:ext cx="1376636" cy="1070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991330-9CA9-4829-896B-D4D14B22AE7A}">
      <dsp:nvSpPr>
        <dsp:cNvPr id="0" name=""/>
        <dsp:cNvSpPr/>
      </dsp:nvSpPr>
      <dsp:spPr>
        <a:xfrm rot="5400000">
          <a:off x="7014053" y="2851458"/>
          <a:ext cx="1124378" cy="128006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CDD88D-6127-43EA-9376-EAFE32486354}">
      <dsp:nvSpPr>
        <dsp:cNvPr id="0" name=""/>
        <dsp:cNvSpPr/>
      </dsp:nvSpPr>
      <dsp:spPr>
        <a:xfrm>
          <a:off x="4966253" y="1603381"/>
          <a:ext cx="4176711" cy="1324893"/>
        </a:xfrm>
        <a:prstGeom prst="roundRect">
          <a:avLst>
            <a:gd name="adj" fmla="val 16670"/>
          </a:avLst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Arial" panose="020B0604020202020204" pitchFamily="34" charset="0"/>
              <a:cs typeface="Arial" panose="020B0604020202020204" pitchFamily="34" charset="0"/>
            </a:rPr>
            <a:t>To show the </a:t>
          </a:r>
          <a:r>
            <a:rPr lang="en-US" sz="2500" u="none" kern="1200" dirty="0">
              <a:latin typeface="Arial" panose="020B0604020202020204" pitchFamily="34" charset="0"/>
              <a:cs typeface="Arial" panose="020B0604020202020204" pitchFamily="34" charset="0"/>
            </a:rPr>
            <a:t>tweets</a:t>
          </a:r>
          <a:r>
            <a:rPr lang="en-US" sz="2500" kern="1200" dirty="0">
              <a:latin typeface="Arial" panose="020B0604020202020204" pitchFamily="34" charset="0"/>
              <a:cs typeface="Arial" panose="020B0604020202020204" pitchFamily="34" charset="0"/>
            </a:rPr>
            <a:t> on which the sentiment analysis has taken place</a:t>
          </a:r>
        </a:p>
      </dsp:txBody>
      <dsp:txXfrm>
        <a:off x="5030941" y="1668069"/>
        <a:ext cx="4047335" cy="1195517"/>
      </dsp:txXfrm>
    </dsp:sp>
    <dsp:sp modelId="{6FFAE7C9-5BE5-49FE-9B54-98C3AB63B345}">
      <dsp:nvSpPr>
        <dsp:cNvPr id="0" name=""/>
        <dsp:cNvSpPr/>
      </dsp:nvSpPr>
      <dsp:spPr>
        <a:xfrm>
          <a:off x="7346155" y="1639581"/>
          <a:ext cx="1376636" cy="1070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F275DF-E732-4F8F-AFF8-37B1A821767F}">
      <dsp:nvSpPr>
        <dsp:cNvPr id="0" name=""/>
        <dsp:cNvSpPr/>
      </dsp:nvSpPr>
      <dsp:spPr>
        <a:xfrm>
          <a:off x="8195531" y="3026444"/>
          <a:ext cx="1892792" cy="1324893"/>
        </a:xfrm>
        <a:prstGeom prst="roundRect">
          <a:avLst>
            <a:gd name="adj" fmla="val 16670"/>
          </a:avLst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Arial" panose="020B0604020202020204" pitchFamily="34" charset="0"/>
              <a:cs typeface="Arial" panose="020B0604020202020204" pitchFamily="34" charset="0"/>
            </a:rPr>
            <a:t>User Interface</a:t>
          </a:r>
        </a:p>
      </dsp:txBody>
      <dsp:txXfrm>
        <a:off x="8260219" y="3091132"/>
        <a:ext cx="1763416" cy="11955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07AED-A506-4BFC-95B1-908C9D163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BF117D-F36F-49C6-AC94-D331D3AE0C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FC013-9CB8-44DF-A203-20CC8829F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091EF-6108-4DEB-A7A5-FFB348D23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6DC60-F9E5-4C3F-ABAE-0923328F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519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59199-0536-4806-84D9-BF6CB2519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2A67E5-CE04-4B97-9383-B44696A7A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0CFC8-BDFD-4C8F-8931-F408CF16B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222BE-01BC-4476-B1E1-FA68E73B6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2FB28-B445-4F38-8130-98974BBC3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5660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00F2D2-F459-4A37-BDB5-0501510F6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489B57-6C37-4901-96C8-9A6B0FC2AE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30D0A-3FDA-4261-B935-CBC8AC31B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66315-FD92-4FC9-B936-D5564A6A0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D1722-A9BB-4C6E-AD75-4DD13C8E3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384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76A2A-E104-4B3D-ADFA-CDE5C2BB9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538B7-0B20-4BC2-98E5-859C9C87D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EC703-1635-445B-B465-E951C95A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B4D68-2E41-432C-ADFC-52ED8741E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EEE68-6740-4C12-971C-2839A6C6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993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D31E4-C40A-4DB8-A079-1C14C60DB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F7B19-A322-4AAC-A197-618B245F7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C58A6-AA50-4392-8E3D-C217D7E34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09844-A829-416B-98C7-7A0B9F537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B9349-56D0-4E99-A4CE-E8FB23622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5187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62805-3060-4381-9282-48623DAED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3E562-5950-4494-A025-6DB27988A7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3E5F24-AA25-4CC8-B6C7-4A16F735D0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263E5A-EB52-4E37-8702-E86C12A68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D937F-05EA-4357-85DA-1FB994AF1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76B125-9D5B-4579-8631-DFB29047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5853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96B42-4699-48AD-9AAA-BCEA3A6CE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9AFDC-D64C-4969-96C4-90598FBDF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90F17A-FE42-4452-AFA0-66E08C56D2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83F04A-A768-4EB7-9FBC-9CC29CDCF4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F47E30-8F12-4965-AFA7-D97B74C3F1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BA885F-FE08-4652-A358-8D624A6D2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F5137D-C431-43EB-B894-36DEBFDDA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B7140-892B-4FF1-9BE9-E08B19B65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4343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E3886-DED1-4020-B379-1357C65A0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513E7B-2994-4CBA-8310-3041D8EBE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0F211A-37FD-4FD6-9219-15F022464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BD3A3B-F2E2-4629-A06A-B9EB3C2D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617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4B4433-2F54-4A04-84F3-78CE6E297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49E608-D110-4F8B-AEC7-70DE78FD3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D6BB25-7A0C-469A-94DF-A2260BAEF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9874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6DF63-08F7-47C2-810C-8DB146C2C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7C2BA-04FF-4ED7-820E-88D674DA1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EFDAA-A486-49E4-A622-BF7BB422B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0F9DA8-BF45-4CA2-A3FB-93A4EEECF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CC727D-7712-4C0C-B591-E4F07A12A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FD84A-7F35-470D-870F-964411428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6787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458B4-548F-4CF2-85A1-6EFCBDC95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8560AF-CBAB-4EDD-A1DD-3E24C0643D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3460F4-6C9B-477A-BEEC-75C9359F74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C3B18C-82AD-42C7-BE54-BCB0427F9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38FD11-705F-4E10-AD5E-5B7DDDD1A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21A7B-283D-4FAE-A4AD-8783525D7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0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17C094-C603-40F2-AC97-C1ED8A205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C1131-FA3D-4042-A250-68349FFF6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D3D8E-9011-4A69-A909-E476597685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5B049-1E6D-404D-B9EC-267225FC4E37}" type="datetimeFigureOut">
              <a:rPr lang="en-IN" smtClean="0"/>
              <a:t>16-11-2018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64EA8-25EB-4BB2-9B3D-91A3944F78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CA250-76BE-4580-B24F-3DAB43DFED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EF809-DD89-429B-9599-307F50F80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6390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pps.twitter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788AE-F91C-4D6C-A476-54F2612B43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9409" y="795130"/>
            <a:ext cx="6096000" cy="1028838"/>
          </a:xfrm>
        </p:spPr>
        <p:txBody>
          <a:bodyPr>
            <a:normAutofit/>
          </a:bodyPr>
          <a:lstStyle/>
          <a:p>
            <a:r>
              <a:rPr lang="en-US" sz="4000" b="1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Sentiment Analysis</a:t>
            </a:r>
            <a:endParaRPr lang="en-IN" sz="4000" b="1" u="sng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47EC8A-3586-481C-906C-320862815F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7549" y="2849217"/>
            <a:ext cx="5420138" cy="240858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Shubham Kumar (2015UGEC038)</a:t>
            </a:r>
          </a:p>
          <a:p>
            <a:pPr algn="l"/>
            <a:r>
              <a:rPr lang="en-US" dirty="0"/>
              <a:t>Rahul Nag (2015UGEC060)</a:t>
            </a:r>
          </a:p>
          <a:p>
            <a:pPr algn="l"/>
            <a:r>
              <a:rPr lang="en-US" dirty="0"/>
              <a:t>Saurabh Kumar Bharti (2015UGEC068)</a:t>
            </a:r>
          </a:p>
          <a:p>
            <a:pPr algn="l"/>
            <a:endParaRPr lang="en-US" dirty="0"/>
          </a:p>
          <a:p>
            <a:pPr algn="l"/>
            <a:r>
              <a:rPr lang="en-US" sz="2200" dirty="0"/>
              <a:t>16</a:t>
            </a:r>
            <a:r>
              <a:rPr lang="en-US" sz="2200" baseline="30000" dirty="0"/>
              <a:t>th</a:t>
            </a:r>
            <a:r>
              <a:rPr lang="en-US" sz="2200" dirty="0"/>
              <a:t> November, 2018</a:t>
            </a:r>
          </a:p>
          <a:p>
            <a:pPr algn="l"/>
            <a:endParaRPr lang="en-IN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BEFE02-5DAB-41DB-9F84-841A80BB2D54}"/>
              </a:ext>
            </a:extLst>
          </p:cNvPr>
          <p:cNvCxnSpPr>
            <a:cxnSpLocks/>
          </p:cNvCxnSpPr>
          <p:nvPr/>
        </p:nvCxnSpPr>
        <p:spPr>
          <a:xfrm>
            <a:off x="4956313" y="2319131"/>
            <a:ext cx="0" cy="341906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D9A8CEB-2AAE-4024-A2D1-8082C5D5E2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440" y="2554252"/>
            <a:ext cx="2584157" cy="292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877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4E01E-DC9E-45FD-AC8E-4510C4581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104" y="242852"/>
            <a:ext cx="10585175" cy="1331153"/>
          </a:xfrm>
        </p:spPr>
        <p:txBody>
          <a:bodyPr>
            <a:normAutofit/>
          </a:bodyPr>
          <a:lstStyle/>
          <a:p>
            <a:r>
              <a:rPr lang="en-IN" sz="4000" b="1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Aim: To </a:t>
            </a:r>
            <a:r>
              <a:rPr lang="en-GB" sz="4000" b="1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determine whether a tweet is positive, negative or neutral.</a:t>
            </a:r>
            <a:endParaRPr lang="en-IN" sz="4000" b="1" u="sng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D49485-C179-4CED-A6DA-38FEC610E9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301" y="1944895"/>
            <a:ext cx="5798978" cy="4351338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08EF31-4FFF-4603-9FAB-A35CE5CCD7C7}"/>
              </a:ext>
            </a:extLst>
          </p:cNvPr>
          <p:cNvSpPr/>
          <p:nvPr/>
        </p:nvSpPr>
        <p:spPr>
          <a:xfrm>
            <a:off x="357809" y="2421014"/>
            <a:ext cx="470452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Sentiment Analysis?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Process of ‘computationally’ determining whether a piece of writing is positive, negative or neutral.</a:t>
            </a:r>
          </a:p>
          <a:p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Also known as 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opinion mining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, deriving the opinion or attitude of a speaker.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685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3F689-4020-4067-A744-1A81BB34E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Uses of 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BEF2-40EB-487B-A653-668E47F9A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  <a:effectLst/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3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Development of market strategies.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Used to understand customers’ feelings towards products or brand.</a:t>
            </a:r>
          </a:p>
          <a:p>
            <a:pPr marL="457200" lvl="1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sz="3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Politics: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Used to keep track of political view, to detect consistency and inconsistency 	between statements and actions at the government level.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Used to predict election results as well.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</a:p>
          <a:p>
            <a:pPr marL="457200" lvl="1" indent="0">
              <a:buNone/>
            </a:pP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 Actions</a:t>
            </a:r>
            <a:r>
              <a:rPr lang="en-GB" sz="3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GB" sz="33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 	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Used to monitor and analyse social phenomena, for the spotting of 	potentially dangerous situations.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Used to determine the general mood of the blogosphere.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</a:p>
          <a:p>
            <a:pPr marL="457200" lvl="1" indent="0">
              <a:buNone/>
            </a:pP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</a:p>
        </p:txBody>
      </p:sp>
    </p:spTree>
    <p:extLst>
      <p:ext uri="{BB962C8B-B14F-4D97-AF65-F5344CB8AC3E}">
        <p14:creationId xmlns:p14="http://schemas.microsoft.com/office/powerpoint/2010/main" val="3319574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C7D6A0E-B650-4758-8715-C4F034B4EC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4519983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5860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113D5-83DC-4535-94AB-699FEA87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Overview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B6FB94-2E4F-4893-919F-77321F5281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16601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4991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CB749-7CAB-411E-AE03-44AA7C763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Tools and Softwares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7BFD7-EBBD-4DE4-A1E9-CCA746A74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79365" cy="4800462"/>
          </a:xfrm>
        </p:spPr>
        <p:txBody>
          <a:bodyPr/>
          <a:lstStyle/>
          <a:p>
            <a:pPr marL="0" indent="0">
              <a:buNone/>
            </a:pPr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Used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Spyder 3.3.0</a:t>
            </a: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Libraries Used: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Tweepy: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tweepy is the python client for the official Twitter API.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TextBlob: 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textblob is the python library for  processing textual data.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519E80-AA67-4307-A051-7DB45EDC7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1414670"/>
            <a:ext cx="1696278" cy="15538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1A11E9-2E79-44E2-89EE-A673F8DF22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3429000"/>
            <a:ext cx="1974574" cy="7321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7C259D-28AA-4037-82D8-2014952C1F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456" y="4376874"/>
            <a:ext cx="2160518" cy="211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16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1EC1A-E104-4599-9CCA-5EB5492D3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Authentication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9C8A0-85EF-4F04-92B3-00922F586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fontAlgn="base">
              <a:buNone/>
            </a:pPr>
            <a:r>
              <a:rPr lang="en-GB" dirty="0"/>
              <a:t>In order to fetch tweets through Twitter API, one needs to register an App through their twitter account. Follow these steps for the same:</a:t>
            </a:r>
          </a:p>
          <a:p>
            <a:pPr marL="0" indent="0" fontAlgn="base">
              <a:buNone/>
            </a:pPr>
            <a:endParaRPr lang="en-GB" dirty="0"/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GB" dirty="0"/>
              <a:t>Open </a:t>
            </a:r>
            <a:r>
              <a:rPr lang="en-GB" dirty="0">
                <a:hlinkClick r:id="rId2"/>
              </a:rPr>
              <a:t>https://apps.twitter.com</a:t>
            </a:r>
            <a:r>
              <a:rPr lang="en-GB" dirty="0"/>
              <a:t> and click the button: ‘Create New App’ .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GB" dirty="0"/>
              <a:t>Fill the application details.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GB" dirty="0"/>
              <a:t>Once the app is created, you will be redirected to the app page.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GB" dirty="0"/>
              <a:t>Open the ‘Keys and Access Tokens’ tab.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GB" dirty="0"/>
              <a:t>Copy ‘Consumer Key’, ‘Consumer Secret’, ‘Access token’ and ‘Access Token Secret’.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8301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821CE-9D53-4728-AFAB-A6C93167D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930" y="0"/>
            <a:ext cx="10515600" cy="774562"/>
          </a:xfrm>
        </p:spPr>
        <p:txBody>
          <a:bodyPr/>
          <a:lstStyle/>
          <a:p>
            <a:r>
              <a:rPr lang="en-IN" b="1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Implementation and User Interface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AB7CB96-2DE2-4653-99F0-00EDAE7503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74562"/>
            <a:ext cx="12192000" cy="608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02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ED516-BEE9-4C7C-B0D4-8011106DA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0713" y="2212490"/>
            <a:ext cx="5483087" cy="15908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b="1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 for your valuable time</a:t>
            </a:r>
            <a:endParaRPr lang="en-IN" sz="4400" b="1" u="sng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BAC7E7-D131-4CC6-9BD8-78F0108EBA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180" y="1709322"/>
            <a:ext cx="1943100" cy="2352675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3798AC1-F2E3-4AC7-80C1-2FB761A0FCB0}"/>
              </a:ext>
            </a:extLst>
          </p:cNvPr>
          <p:cNvCxnSpPr>
            <a:cxnSpLocks/>
          </p:cNvCxnSpPr>
          <p:nvPr/>
        </p:nvCxnSpPr>
        <p:spPr>
          <a:xfrm>
            <a:off x="5035826" y="1298713"/>
            <a:ext cx="0" cy="312751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7377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215</Words>
  <Application>Microsoft Office PowerPoint</Application>
  <PresentationFormat>Widescreen</PresentationFormat>
  <Paragraphs>56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Sentiment Analysis</vt:lpstr>
      <vt:lpstr>Aim: To determine whether a tweet is positive, negative or neutral.</vt:lpstr>
      <vt:lpstr>Uses of Sentiment Analysis</vt:lpstr>
      <vt:lpstr>PowerPoint Presentation</vt:lpstr>
      <vt:lpstr>Project Overview</vt:lpstr>
      <vt:lpstr>Tools and Softwares Used</vt:lpstr>
      <vt:lpstr>Authentication</vt:lpstr>
      <vt:lpstr>Implementation and User Interface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</dc:title>
  <dc:creator>RAHUL</dc:creator>
  <cp:lastModifiedBy>RAHUL</cp:lastModifiedBy>
  <cp:revision>17</cp:revision>
  <dcterms:created xsi:type="dcterms:W3CDTF">2018-11-13T17:24:33Z</dcterms:created>
  <dcterms:modified xsi:type="dcterms:W3CDTF">2018-11-15T19:41:41Z</dcterms:modified>
</cp:coreProperties>
</file>

<file path=docProps/thumbnail.jpeg>
</file>